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22.jpg" ContentType="image/gif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74" r:id="rId5"/>
    <p:sldId id="268" r:id="rId6"/>
    <p:sldId id="269" r:id="rId7"/>
    <p:sldId id="270" r:id="rId8"/>
    <p:sldId id="271" r:id="rId9"/>
    <p:sldId id="272" r:id="rId10"/>
    <p:sldId id="273" r:id="rId11"/>
    <p:sldId id="258" r:id="rId12"/>
    <p:sldId id="259" r:id="rId13"/>
    <p:sldId id="260" r:id="rId14"/>
    <p:sldId id="279" r:id="rId15"/>
    <p:sldId id="277" r:id="rId16"/>
    <p:sldId id="275" r:id="rId17"/>
    <p:sldId id="261" r:id="rId18"/>
    <p:sldId id="276" r:id="rId19"/>
    <p:sldId id="262" r:id="rId20"/>
    <p:sldId id="282" r:id="rId21"/>
    <p:sldId id="283" r:id="rId22"/>
    <p:sldId id="264" r:id="rId23"/>
    <p:sldId id="263" r:id="rId24"/>
    <p:sldId id="278" r:id="rId25"/>
    <p:sldId id="280" r:id="rId26"/>
    <p:sldId id="281" r:id="rId27"/>
    <p:sldId id="287" r:id="rId28"/>
    <p:sldId id="284" r:id="rId29"/>
    <p:sldId id="285" r:id="rId30"/>
    <p:sldId id="286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65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 autoAdjust="0"/>
    <p:restoredTop sz="94660"/>
  </p:normalViewPr>
  <p:slideViewPr>
    <p:cSldViewPr>
      <p:cViewPr varScale="1">
        <p:scale>
          <a:sx n="74" d="100"/>
          <a:sy n="74" d="100"/>
        </p:scale>
        <p:origin x="-10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jp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image" Target="../media/image24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jp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image" Target="../media/image24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2D310D-AAB8-4B4A-A6DF-301287F41C9C}" type="doc">
      <dgm:prSet loTypeId="urn:microsoft.com/office/officeart/2008/layout/HalfCircleOrganizationChart" loCatId="hierarchy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83A57D51-7F03-4E5B-BC7D-A27EA14637B5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b="0" i="0" dirty="0" err="1" smtClean="0">
              <a:solidFill>
                <a:schemeClr val="tx1"/>
              </a:solidFill>
            </a:rPr>
            <a:t>Опанас</a:t>
          </a:r>
          <a:r>
            <a:rPr lang="ru-RU" b="0" i="0" dirty="0" smtClean="0">
              <a:solidFill>
                <a:schemeClr val="tx1"/>
              </a:solidFill>
            </a:rPr>
            <a:t> </a:t>
          </a:r>
          <a:r>
            <a:rPr lang="ru-RU" b="0" i="0" dirty="0" err="1" smtClean="0">
              <a:solidFill>
                <a:schemeClr val="tx1"/>
              </a:solidFill>
            </a:rPr>
            <a:t>Івановичч</a:t>
          </a:r>
          <a:r>
            <a:rPr lang="ru-RU" b="0" i="0" dirty="0" smtClean="0">
              <a:solidFill>
                <a:schemeClr val="tx1"/>
              </a:solidFill>
            </a:rPr>
            <a:t> Булгаков </a:t>
          </a:r>
          <a:endParaRPr lang="ru-RU" dirty="0">
            <a:solidFill>
              <a:schemeClr val="tx1"/>
            </a:solidFill>
          </a:endParaRPr>
        </a:p>
      </dgm:t>
    </dgm:pt>
    <dgm:pt modelId="{5741E4BE-E27F-4360-B85A-54A61314C058}" type="parTrans" cxnId="{198897BC-66C4-4B4F-833A-750507B3ABF0}">
      <dgm:prSet/>
      <dgm:spPr/>
      <dgm:t>
        <a:bodyPr/>
        <a:lstStyle/>
        <a:p>
          <a:endParaRPr lang="ru-RU"/>
        </a:p>
      </dgm:t>
    </dgm:pt>
    <dgm:pt modelId="{D38FE73B-6717-41CD-98F5-19958C69938D}" type="sibTrans" cxnId="{198897BC-66C4-4B4F-833A-750507B3ABF0}">
      <dgm:prSet/>
      <dgm:spPr/>
      <dgm:t>
        <a:bodyPr/>
        <a:lstStyle/>
        <a:p>
          <a:endParaRPr lang="ru-RU"/>
        </a:p>
      </dgm:t>
    </dgm:pt>
    <dgm:pt modelId="{AEA96E3D-BCA6-475C-881C-6A35DC286B5A}" type="asst">
      <dgm:prSet phldrT="[Текст]"/>
      <dgm:spPr/>
      <dgm:t>
        <a:bodyPr/>
        <a:lstStyle/>
        <a:p>
          <a:r>
            <a:rPr lang="ru-RU" b="0" i="0" dirty="0" smtClean="0"/>
            <a:t>Варвара </a:t>
          </a:r>
          <a:r>
            <a:rPr lang="ru-RU" b="0" i="0" dirty="0" err="1" smtClean="0"/>
            <a:t>Михайлівна</a:t>
          </a:r>
          <a:endParaRPr lang="ru-RU" dirty="0"/>
        </a:p>
      </dgm:t>
    </dgm:pt>
    <dgm:pt modelId="{732EEB1C-4C59-4FBC-A896-B8EF01056CEE}" type="parTrans" cxnId="{351AC298-7717-49DA-B2FC-6F2561B9E4EA}">
      <dgm:prSet/>
      <dgm:spPr/>
      <dgm:t>
        <a:bodyPr/>
        <a:lstStyle/>
        <a:p>
          <a:endParaRPr lang="ru-RU"/>
        </a:p>
      </dgm:t>
    </dgm:pt>
    <dgm:pt modelId="{09E6AAD4-CFCC-4AFD-BB39-D563610C6016}" type="sibTrans" cxnId="{351AC298-7717-49DA-B2FC-6F2561B9E4EA}">
      <dgm:prSet/>
      <dgm:spPr/>
      <dgm:t>
        <a:bodyPr/>
        <a:lstStyle/>
        <a:p>
          <a:endParaRPr lang="ru-RU"/>
        </a:p>
      </dgm:t>
    </dgm:pt>
    <dgm:pt modelId="{B2B9D0ED-6E4B-4237-A58E-FE0A6A4927AF}">
      <dgm:prSet phldrT="[Текст]" custT="1"/>
      <dgm:spPr/>
      <dgm:t>
        <a:bodyPr/>
        <a:lstStyle/>
        <a:p>
          <a:r>
            <a:rPr lang="ru-RU" sz="2800" b="0" i="0" dirty="0" err="1" smtClean="0"/>
            <a:t>Віра</a:t>
          </a:r>
          <a:endParaRPr lang="ru-RU" sz="2800" dirty="0"/>
        </a:p>
      </dgm:t>
    </dgm:pt>
    <dgm:pt modelId="{78B38465-7207-433E-A5CC-E466AD82DFFF}" type="parTrans" cxnId="{A2447473-6F5E-4F1A-9965-A8C0D094457D}">
      <dgm:prSet/>
      <dgm:spPr/>
      <dgm:t>
        <a:bodyPr/>
        <a:lstStyle/>
        <a:p>
          <a:endParaRPr lang="ru-RU"/>
        </a:p>
      </dgm:t>
    </dgm:pt>
    <dgm:pt modelId="{DB67D288-261A-4996-B685-AA8DF4CCB24D}" type="sibTrans" cxnId="{A2447473-6F5E-4F1A-9965-A8C0D094457D}">
      <dgm:prSet/>
      <dgm:spPr/>
      <dgm:t>
        <a:bodyPr/>
        <a:lstStyle/>
        <a:p>
          <a:endParaRPr lang="ru-RU"/>
        </a:p>
      </dgm:t>
    </dgm:pt>
    <dgm:pt modelId="{F09D5168-8CC4-48AA-B890-4FC69606BA4D}">
      <dgm:prSet phldrT="[Текст]" custT="1"/>
      <dgm:spPr/>
      <dgm:t>
        <a:bodyPr/>
        <a:lstStyle/>
        <a:p>
          <a:r>
            <a:rPr lang="uk-UA" sz="2800" dirty="0" smtClean="0"/>
            <a:t>Надія</a:t>
          </a:r>
          <a:endParaRPr lang="ru-RU" sz="2800" dirty="0"/>
        </a:p>
      </dgm:t>
    </dgm:pt>
    <dgm:pt modelId="{7F3BC7A3-2151-4F1B-A074-2DD74EBE7304}" type="parTrans" cxnId="{0DE3CA88-2DB3-4785-A75C-9AA58250575E}">
      <dgm:prSet/>
      <dgm:spPr/>
      <dgm:t>
        <a:bodyPr/>
        <a:lstStyle/>
        <a:p>
          <a:endParaRPr lang="ru-RU"/>
        </a:p>
      </dgm:t>
    </dgm:pt>
    <dgm:pt modelId="{F12C21CC-9366-49A5-9FFB-AA6E449C544A}" type="sibTrans" cxnId="{0DE3CA88-2DB3-4785-A75C-9AA58250575E}">
      <dgm:prSet/>
      <dgm:spPr/>
      <dgm:t>
        <a:bodyPr/>
        <a:lstStyle/>
        <a:p>
          <a:endParaRPr lang="ru-RU"/>
        </a:p>
      </dgm:t>
    </dgm:pt>
    <dgm:pt modelId="{782C412E-18ED-4646-9234-E4A2997E2948}">
      <dgm:prSet phldrT="[Текст]" custT="1"/>
      <dgm:spPr/>
      <dgm:t>
        <a:bodyPr/>
        <a:lstStyle/>
        <a:p>
          <a:r>
            <a:rPr lang="uk-UA" sz="2800" dirty="0" smtClean="0"/>
            <a:t>Микола</a:t>
          </a:r>
          <a:endParaRPr lang="ru-RU" sz="2800" dirty="0"/>
        </a:p>
      </dgm:t>
    </dgm:pt>
    <dgm:pt modelId="{04041076-ECCA-482B-A400-583119C15965}" type="parTrans" cxnId="{951251A7-B940-47EB-B67B-FD3E6155E0F4}">
      <dgm:prSet/>
      <dgm:spPr/>
      <dgm:t>
        <a:bodyPr/>
        <a:lstStyle/>
        <a:p>
          <a:endParaRPr lang="ru-RU"/>
        </a:p>
      </dgm:t>
    </dgm:pt>
    <dgm:pt modelId="{21A484CE-C4B8-4753-B7B8-EEE16A66781D}" type="sibTrans" cxnId="{951251A7-B940-47EB-B67B-FD3E6155E0F4}">
      <dgm:prSet/>
      <dgm:spPr/>
      <dgm:t>
        <a:bodyPr/>
        <a:lstStyle/>
        <a:p>
          <a:endParaRPr lang="ru-RU"/>
        </a:p>
      </dgm:t>
    </dgm:pt>
    <dgm:pt modelId="{9852D6DB-2016-4F8D-A892-3D9021DD3D98}" type="pres">
      <dgm:prSet presAssocID="{382D310D-AAB8-4B4A-A6DF-301287F41C9C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BAD1C9-2B04-465D-B9D3-EA72C2967741}" type="pres">
      <dgm:prSet presAssocID="{83A57D51-7F03-4E5B-BC7D-A27EA14637B5}" presName="hierRoot1" presStyleCnt="0">
        <dgm:presLayoutVars>
          <dgm:hierBranch val="init"/>
        </dgm:presLayoutVars>
      </dgm:prSet>
      <dgm:spPr/>
    </dgm:pt>
    <dgm:pt modelId="{316EF6B3-E6CF-4414-B999-6A03E8E9D1ED}" type="pres">
      <dgm:prSet presAssocID="{83A57D51-7F03-4E5B-BC7D-A27EA14637B5}" presName="rootComposite1" presStyleCnt="0"/>
      <dgm:spPr/>
    </dgm:pt>
    <dgm:pt modelId="{A68A07F2-BD15-4E20-AEEF-CF87B8AF8BC9}" type="pres">
      <dgm:prSet presAssocID="{83A57D51-7F03-4E5B-BC7D-A27EA14637B5}" presName="rootText1" presStyleLbl="alignAcc1" presStyleIdx="0" presStyleCnt="0" custLinFactNeighborX="2363" custLinFactNeighborY="-69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1B9F05-64AE-4911-BB63-A9E1190C7BD2}" type="pres">
      <dgm:prSet presAssocID="{83A57D51-7F03-4E5B-BC7D-A27EA14637B5}" presName="topArc1" presStyleLbl="parChTrans1D1" presStyleIdx="0" presStyleCnt="10"/>
      <dgm:spPr/>
    </dgm:pt>
    <dgm:pt modelId="{78F56DE0-AC88-4A40-8E75-4D4D5FFBA783}" type="pres">
      <dgm:prSet presAssocID="{83A57D51-7F03-4E5B-BC7D-A27EA14637B5}" presName="bottomArc1" presStyleLbl="parChTrans1D1" presStyleIdx="1" presStyleCnt="10"/>
      <dgm:spPr/>
    </dgm:pt>
    <dgm:pt modelId="{F34E4442-816B-4024-A076-29FC32C44637}" type="pres">
      <dgm:prSet presAssocID="{83A57D51-7F03-4E5B-BC7D-A27EA14637B5}" presName="topConnNode1" presStyleLbl="node1" presStyleIdx="0" presStyleCnt="0"/>
      <dgm:spPr/>
      <dgm:t>
        <a:bodyPr/>
        <a:lstStyle/>
        <a:p>
          <a:endParaRPr lang="ru-RU"/>
        </a:p>
      </dgm:t>
    </dgm:pt>
    <dgm:pt modelId="{17DD34B3-699F-4238-B56E-9DB3FCF56933}" type="pres">
      <dgm:prSet presAssocID="{83A57D51-7F03-4E5B-BC7D-A27EA14637B5}" presName="hierChild2" presStyleCnt="0"/>
      <dgm:spPr/>
    </dgm:pt>
    <dgm:pt modelId="{B6531ABA-0529-4DE3-9753-6D4170AF3C70}" type="pres">
      <dgm:prSet presAssocID="{78B38465-7207-433E-A5CC-E466AD82DFFF}" presName="Name28" presStyleLbl="parChTrans1D2" presStyleIdx="0" presStyleCnt="4"/>
      <dgm:spPr/>
      <dgm:t>
        <a:bodyPr/>
        <a:lstStyle/>
        <a:p>
          <a:endParaRPr lang="ru-RU"/>
        </a:p>
      </dgm:t>
    </dgm:pt>
    <dgm:pt modelId="{8E666870-6654-400E-9128-8340B726E6B4}" type="pres">
      <dgm:prSet presAssocID="{B2B9D0ED-6E4B-4237-A58E-FE0A6A4927AF}" presName="hierRoot2" presStyleCnt="0">
        <dgm:presLayoutVars>
          <dgm:hierBranch val="init"/>
        </dgm:presLayoutVars>
      </dgm:prSet>
      <dgm:spPr/>
    </dgm:pt>
    <dgm:pt modelId="{FB76F765-D4A4-4BFC-9D03-FBB439B9E6C3}" type="pres">
      <dgm:prSet presAssocID="{B2B9D0ED-6E4B-4237-A58E-FE0A6A4927AF}" presName="rootComposite2" presStyleCnt="0"/>
      <dgm:spPr/>
    </dgm:pt>
    <dgm:pt modelId="{346215D4-85EB-4889-8E16-D46B75EC887D}" type="pres">
      <dgm:prSet presAssocID="{B2B9D0ED-6E4B-4237-A58E-FE0A6A4927AF}" presName="rootText2" presStyleLbl="alignAcc1" presStyleIdx="0" presStyleCnt="0" custScaleX="116162" custScaleY="93375" custLinFactNeighborX="27502" custLinFactNeighborY="54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7048242-1A0A-4DC9-969E-D8D98E4B7F72}" type="pres">
      <dgm:prSet presAssocID="{B2B9D0ED-6E4B-4237-A58E-FE0A6A4927AF}" presName="topArc2" presStyleLbl="parChTrans1D1" presStyleIdx="2" presStyleCnt="10"/>
      <dgm:spPr/>
    </dgm:pt>
    <dgm:pt modelId="{7BDCCFA6-1931-4469-88EA-B74F2923A08C}" type="pres">
      <dgm:prSet presAssocID="{B2B9D0ED-6E4B-4237-A58E-FE0A6A4927AF}" presName="bottomArc2" presStyleLbl="parChTrans1D1" presStyleIdx="3" presStyleCnt="10"/>
      <dgm:spPr/>
    </dgm:pt>
    <dgm:pt modelId="{5A65A967-B20A-423A-8C38-16A054AC322A}" type="pres">
      <dgm:prSet presAssocID="{B2B9D0ED-6E4B-4237-A58E-FE0A6A4927AF}" presName="topConnNode2" presStyleLbl="node2" presStyleIdx="0" presStyleCnt="0"/>
      <dgm:spPr/>
      <dgm:t>
        <a:bodyPr/>
        <a:lstStyle/>
        <a:p>
          <a:endParaRPr lang="ru-RU"/>
        </a:p>
      </dgm:t>
    </dgm:pt>
    <dgm:pt modelId="{F47E0B60-3059-4387-847F-B0C9E817A924}" type="pres">
      <dgm:prSet presAssocID="{B2B9D0ED-6E4B-4237-A58E-FE0A6A4927AF}" presName="hierChild4" presStyleCnt="0"/>
      <dgm:spPr/>
    </dgm:pt>
    <dgm:pt modelId="{76C5F337-19FF-4504-B4A1-9E187411AEEA}" type="pres">
      <dgm:prSet presAssocID="{B2B9D0ED-6E4B-4237-A58E-FE0A6A4927AF}" presName="hierChild5" presStyleCnt="0"/>
      <dgm:spPr/>
    </dgm:pt>
    <dgm:pt modelId="{F40240A7-FD26-46A3-888F-92846166BA1A}" type="pres">
      <dgm:prSet presAssocID="{7F3BC7A3-2151-4F1B-A074-2DD74EBE7304}" presName="Name28" presStyleLbl="parChTrans1D2" presStyleIdx="1" presStyleCnt="4"/>
      <dgm:spPr/>
      <dgm:t>
        <a:bodyPr/>
        <a:lstStyle/>
        <a:p>
          <a:endParaRPr lang="ru-RU"/>
        </a:p>
      </dgm:t>
    </dgm:pt>
    <dgm:pt modelId="{6510452C-FF10-4E12-9B53-D5F93BC48084}" type="pres">
      <dgm:prSet presAssocID="{F09D5168-8CC4-48AA-B890-4FC69606BA4D}" presName="hierRoot2" presStyleCnt="0">
        <dgm:presLayoutVars>
          <dgm:hierBranch val="init"/>
        </dgm:presLayoutVars>
      </dgm:prSet>
      <dgm:spPr/>
    </dgm:pt>
    <dgm:pt modelId="{A0A1A366-88C4-4D85-922E-E5E8CBFC3D02}" type="pres">
      <dgm:prSet presAssocID="{F09D5168-8CC4-48AA-B890-4FC69606BA4D}" presName="rootComposite2" presStyleCnt="0"/>
      <dgm:spPr/>
    </dgm:pt>
    <dgm:pt modelId="{CCF9F1E5-73BA-4125-A597-F2C747F83825}" type="pres">
      <dgm:prSet presAssocID="{F09D5168-8CC4-48AA-B890-4FC69606BA4D}" presName="rootText2" presStyleLbl="alignAcc1" presStyleIdx="0" presStyleCnt="0" custLinFactNeighborX="12335" custLinFactNeighborY="-22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B5AFF6E-F022-42C8-97E2-F357EA251421}" type="pres">
      <dgm:prSet presAssocID="{F09D5168-8CC4-48AA-B890-4FC69606BA4D}" presName="topArc2" presStyleLbl="parChTrans1D1" presStyleIdx="4" presStyleCnt="10"/>
      <dgm:spPr/>
    </dgm:pt>
    <dgm:pt modelId="{146D44E9-76EF-47F7-9975-ABD7AA1D51F3}" type="pres">
      <dgm:prSet presAssocID="{F09D5168-8CC4-48AA-B890-4FC69606BA4D}" presName="bottomArc2" presStyleLbl="parChTrans1D1" presStyleIdx="5" presStyleCnt="10"/>
      <dgm:spPr/>
    </dgm:pt>
    <dgm:pt modelId="{111BFB6C-343A-4C5B-97D2-FD6B32DE6363}" type="pres">
      <dgm:prSet presAssocID="{F09D5168-8CC4-48AA-B890-4FC69606BA4D}" presName="topConnNode2" presStyleLbl="node2" presStyleIdx="0" presStyleCnt="0"/>
      <dgm:spPr/>
      <dgm:t>
        <a:bodyPr/>
        <a:lstStyle/>
        <a:p>
          <a:endParaRPr lang="ru-RU"/>
        </a:p>
      </dgm:t>
    </dgm:pt>
    <dgm:pt modelId="{15BE6C2F-19A1-4EAE-904B-97D81C0AD359}" type="pres">
      <dgm:prSet presAssocID="{F09D5168-8CC4-48AA-B890-4FC69606BA4D}" presName="hierChild4" presStyleCnt="0"/>
      <dgm:spPr/>
    </dgm:pt>
    <dgm:pt modelId="{49A41156-50EA-4742-833F-A79790FA8DFF}" type="pres">
      <dgm:prSet presAssocID="{F09D5168-8CC4-48AA-B890-4FC69606BA4D}" presName="hierChild5" presStyleCnt="0"/>
      <dgm:spPr/>
    </dgm:pt>
    <dgm:pt modelId="{F3B4D0C2-D1C5-48F9-B705-205B5672C83C}" type="pres">
      <dgm:prSet presAssocID="{04041076-ECCA-482B-A400-583119C15965}" presName="Name28" presStyleLbl="parChTrans1D2" presStyleIdx="2" presStyleCnt="4"/>
      <dgm:spPr/>
      <dgm:t>
        <a:bodyPr/>
        <a:lstStyle/>
        <a:p>
          <a:endParaRPr lang="ru-RU"/>
        </a:p>
      </dgm:t>
    </dgm:pt>
    <dgm:pt modelId="{71F044F9-AC38-4BD1-8131-A127F51A2C7F}" type="pres">
      <dgm:prSet presAssocID="{782C412E-18ED-4646-9234-E4A2997E2948}" presName="hierRoot2" presStyleCnt="0">
        <dgm:presLayoutVars>
          <dgm:hierBranch val="init"/>
        </dgm:presLayoutVars>
      </dgm:prSet>
      <dgm:spPr/>
    </dgm:pt>
    <dgm:pt modelId="{65EEE6B4-4BB9-417C-BB05-E07A743C4660}" type="pres">
      <dgm:prSet presAssocID="{782C412E-18ED-4646-9234-E4A2997E2948}" presName="rootComposite2" presStyleCnt="0"/>
      <dgm:spPr/>
    </dgm:pt>
    <dgm:pt modelId="{E34B3670-FCBA-483E-8D98-28FA788568F2}" type="pres">
      <dgm:prSet presAssocID="{782C412E-18ED-4646-9234-E4A2997E2948}" presName="rootText2" presStyleLbl="alignAcc1" presStyleIdx="0" presStyleCnt="0" custLinFactNeighborX="-558" custLinFactNeighborY="68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89064C-1F5D-4105-A848-3A02A04010BB}" type="pres">
      <dgm:prSet presAssocID="{782C412E-18ED-4646-9234-E4A2997E2948}" presName="topArc2" presStyleLbl="parChTrans1D1" presStyleIdx="6" presStyleCnt="10"/>
      <dgm:spPr/>
      <dgm:t>
        <a:bodyPr/>
        <a:lstStyle/>
        <a:p>
          <a:endParaRPr lang="ru-RU"/>
        </a:p>
      </dgm:t>
    </dgm:pt>
    <dgm:pt modelId="{5067FF85-6CE1-4BE7-B8E6-06566FECED95}" type="pres">
      <dgm:prSet presAssocID="{782C412E-18ED-4646-9234-E4A2997E2948}" presName="bottomArc2" presStyleLbl="parChTrans1D1" presStyleIdx="7" presStyleCnt="10"/>
      <dgm:spPr/>
      <dgm:t>
        <a:bodyPr/>
        <a:lstStyle/>
        <a:p>
          <a:endParaRPr lang="ru-RU"/>
        </a:p>
      </dgm:t>
    </dgm:pt>
    <dgm:pt modelId="{444AFD45-8C83-454A-8CA9-1441AFD90607}" type="pres">
      <dgm:prSet presAssocID="{782C412E-18ED-4646-9234-E4A2997E2948}" presName="topConnNode2" presStyleLbl="node2" presStyleIdx="0" presStyleCnt="0"/>
      <dgm:spPr/>
      <dgm:t>
        <a:bodyPr/>
        <a:lstStyle/>
        <a:p>
          <a:endParaRPr lang="ru-RU"/>
        </a:p>
      </dgm:t>
    </dgm:pt>
    <dgm:pt modelId="{6CBB2F42-14D0-45AC-83DD-F283704FC62D}" type="pres">
      <dgm:prSet presAssocID="{782C412E-18ED-4646-9234-E4A2997E2948}" presName="hierChild4" presStyleCnt="0"/>
      <dgm:spPr/>
    </dgm:pt>
    <dgm:pt modelId="{94935401-DAFA-402B-9EDA-24BAD441C4B3}" type="pres">
      <dgm:prSet presAssocID="{782C412E-18ED-4646-9234-E4A2997E2948}" presName="hierChild5" presStyleCnt="0"/>
      <dgm:spPr/>
    </dgm:pt>
    <dgm:pt modelId="{FA8239CE-0230-4CE1-93D9-001B861D142A}" type="pres">
      <dgm:prSet presAssocID="{83A57D51-7F03-4E5B-BC7D-A27EA14637B5}" presName="hierChild3" presStyleCnt="0"/>
      <dgm:spPr/>
    </dgm:pt>
    <dgm:pt modelId="{98308DF1-5A5D-4FAF-8109-7910A88EDB87}" type="pres">
      <dgm:prSet presAssocID="{732EEB1C-4C59-4FBC-A896-B8EF01056CEE}" presName="Name101" presStyleLbl="parChTrans1D2" presStyleIdx="3" presStyleCnt="4"/>
      <dgm:spPr/>
      <dgm:t>
        <a:bodyPr/>
        <a:lstStyle/>
        <a:p>
          <a:endParaRPr lang="ru-RU"/>
        </a:p>
      </dgm:t>
    </dgm:pt>
    <dgm:pt modelId="{20386DC0-FA20-46F0-8E45-F2C0BD022D5D}" type="pres">
      <dgm:prSet presAssocID="{AEA96E3D-BCA6-475C-881C-6A35DC286B5A}" presName="hierRoot3" presStyleCnt="0">
        <dgm:presLayoutVars>
          <dgm:hierBranch val="init"/>
        </dgm:presLayoutVars>
      </dgm:prSet>
      <dgm:spPr/>
    </dgm:pt>
    <dgm:pt modelId="{036711BD-20DC-425F-B61C-395A5C559595}" type="pres">
      <dgm:prSet presAssocID="{AEA96E3D-BCA6-475C-881C-6A35DC286B5A}" presName="rootComposite3" presStyleCnt="0"/>
      <dgm:spPr/>
    </dgm:pt>
    <dgm:pt modelId="{9F72A01B-4C2A-416B-BF3E-5AC47FDCBB69}" type="pres">
      <dgm:prSet presAssocID="{AEA96E3D-BCA6-475C-881C-6A35DC286B5A}" presName="rootText3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8A68DA-2444-43A3-B55F-FB933EBFE2AC}" type="pres">
      <dgm:prSet presAssocID="{AEA96E3D-BCA6-475C-881C-6A35DC286B5A}" presName="topArc3" presStyleLbl="parChTrans1D1" presStyleIdx="8" presStyleCnt="10"/>
      <dgm:spPr/>
    </dgm:pt>
    <dgm:pt modelId="{2FF08B80-2FE2-496F-A5B4-C68999F83DE4}" type="pres">
      <dgm:prSet presAssocID="{AEA96E3D-BCA6-475C-881C-6A35DC286B5A}" presName="bottomArc3" presStyleLbl="parChTrans1D1" presStyleIdx="9" presStyleCnt="10"/>
      <dgm:spPr/>
    </dgm:pt>
    <dgm:pt modelId="{62FBFEF1-7E30-49CE-B29B-749631733DB7}" type="pres">
      <dgm:prSet presAssocID="{AEA96E3D-BCA6-475C-881C-6A35DC286B5A}" presName="topConnNode3" presStyleLbl="asst1" presStyleIdx="0" presStyleCnt="0"/>
      <dgm:spPr/>
      <dgm:t>
        <a:bodyPr/>
        <a:lstStyle/>
        <a:p>
          <a:endParaRPr lang="ru-RU"/>
        </a:p>
      </dgm:t>
    </dgm:pt>
    <dgm:pt modelId="{0C68A61C-51D4-4F7D-9D61-412A11ACF3D5}" type="pres">
      <dgm:prSet presAssocID="{AEA96E3D-BCA6-475C-881C-6A35DC286B5A}" presName="hierChild6" presStyleCnt="0"/>
      <dgm:spPr/>
    </dgm:pt>
    <dgm:pt modelId="{959F0515-011F-477D-8A88-8A7F099F3E5F}" type="pres">
      <dgm:prSet presAssocID="{AEA96E3D-BCA6-475C-881C-6A35DC286B5A}" presName="hierChild7" presStyleCnt="0"/>
      <dgm:spPr/>
    </dgm:pt>
  </dgm:ptLst>
  <dgm:cxnLst>
    <dgm:cxn modelId="{351AC298-7717-49DA-B2FC-6F2561B9E4EA}" srcId="{83A57D51-7F03-4E5B-BC7D-A27EA14637B5}" destId="{AEA96E3D-BCA6-475C-881C-6A35DC286B5A}" srcOrd="0" destOrd="0" parTransId="{732EEB1C-4C59-4FBC-A896-B8EF01056CEE}" sibTransId="{09E6AAD4-CFCC-4AFD-BB39-D563610C6016}"/>
    <dgm:cxn modelId="{A2447473-6F5E-4F1A-9965-A8C0D094457D}" srcId="{83A57D51-7F03-4E5B-BC7D-A27EA14637B5}" destId="{B2B9D0ED-6E4B-4237-A58E-FE0A6A4927AF}" srcOrd="1" destOrd="0" parTransId="{78B38465-7207-433E-A5CC-E466AD82DFFF}" sibTransId="{DB67D288-261A-4996-B685-AA8DF4CCB24D}"/>
    <dgm:cxn modelId="{E590BAF1-D36C-4F3F-BC86-7B998248238B}" type="presOf" srcId="{F09D5168-8CC4-48AA-B890-4FC69606BA4D}" destId="{111BFB6C-343A-4C5B-97D2-FD6B32DE6363}" srcOrd="1" destOrd="0" presId="urn:microsoft.com/office/officeart/2008/layout/HalfCircleOrganizationChart"/>
    <dgm:cxn modelId="{198897BC-66C4-4B4F-833A-750507B3ABF0}" srcId="{382D310D-AAB8-4B4A-A6DF-301287F41C9C}" destId="{83A57D51-7F03-4E5B-BC7D-A27EA14637B5}" srcOrd="0" destOrd="0" parTransId="{5741E4BE-E27F-4360-B85A-54A61314C058}" sibTransId="{D38FE73B-6717-41CD-98F5-19958C69938D}"/>
    <dgm:cxn modelId="{06CFF294-DEAB-4E00-BD03-6B2F0A7854E4}" type="presOf" srcId="{83A57D51-7F03-4E5B-BC7D-A27EA14637B5}" destId="{A68A07F2-BD15-4E20-AEEF-CF87B8AF8BC9}" srcOrd="0" destOrd="0" presId="urn:microsoft.com/office/officeart/2008/layout/HalfCircleOrganizationChart"/>
    <dgm:cxn modelId="{792BD413-BA14-4C9B-9F3D-C10B4CBB7229}" type="presOf" srcId="{782C412E-18ED-4646-9234-E4A2997E2948}" destId="{444AFD45-8C83-454A-8CA9-1441AFD90607}" srcOrd="1" destOrd="0" presId="urn:microsoft.com/office/officeart/2008/layout/HalfCircleOrganizationChart"/>
    <dgm:cxn modelId="{512A0564-1356-4861-99ED-38A9F9DEECAA}" type="presOf" srcId="{04041076-ECCA-482B-A400-583119C15965}" destId="{F3B4D0C2-D1C5-48F9-B705-205B5672C83C}" srcOrd="0" destOrd="0" presId="urn:microsoft.com/office/officeart/2008/layout/HalfCircleOrganizationChart"/>
    <dgm:cxn modelId="{7AAB905D-1769-4D11-9971-2181E0766FBB}" type="presOf" srcId="{382D310D-AAB8-4B4A-A6DF-301287F41C9C}" destId="{9852D6DB-2016-4F8D-A892-3D9021DD3D98}" srcOrd="0" destOrd="0" presId="urn:microsoft.com/office/officeart/2008/layout/HalfCircleOrganizationChart"/>
    <dgm:cxn modelId="{0DE3CA88-2DB3-4785-A75C-9AA58250575E}" srcId="{83A57D51-7F03-4E5B-BC7D-A27EA14637B5}" destId="{F09D5168-8CC4-48AA-B890-4FC69606BA4D}" srcOrd="2" destOrd="0" parTransId="{7F3BC7A3-2151-4F1B-A074-2DD74EBE7304}" sibTransId="{F12C21CC-9366-49A5-9FFB-AA6E449C544A}"/>
    <dgm:cxn modelId="{1AAE801D-6B90-4CD6-8740-C0CDF4BE6072}" type="presOf" srcId="{AEA96E3D-BCA6-475C-881C-6A35DC286B5A}" destId="{9F72A01B-4C2A-416B-BF3E-5AC47FDCBB69}" srcOrd="0" destOrd="0" presId="urn:microsoft.com/office/officeart/2008/layout/HalfCircleOrganizationChart"/>
    <dgm:cxn modelId="{29DC4476-D8AF-4A6B-927D-688BE4470A88}" type="presOf" srcId="{7F3BC7A3-2151-4F1B-A074-2DD74EBE7304}" destId="{F40240A7-FD26-46A3-888F-92846166BA1A}" srcOrd="0" destOrd="0" presId="urn:microsoft.com/office/officeart/2008/layout/HalfCircleOrganizationChart"/>
    <dgm:cxn modelId="{8FE55E14-1146-4985-A8CD-FEE5C08BFC5D}" type="presOf" srcId="{78B38465-7207-433E-A5CC-E466AD82DFFF}" destId="{B6531ABA-0529-4DE3-9753-6D4170AF3C70}" srcOrd="0" destOrd="0" presId="urn:microsoft.com/office/officeart/2008/layout/HalfCircleOrganizationChart"/>
    <dgm:cxn modelId="{94B3A798-3E9D-43F3-84AF-E5EEB8015CCA}" type="presOf" srcId="{AEA96E3D-BCA6-475C-881C-6A35DC286B5A}" destId="{62FBFEF1-7E30-49CE-B29B-749631733DB7}" srcOrd="1" destOrd="0" presId="urn:microsoft.com/office/officeart/2008/layout/HalfCircleOrganizationChart"/>
    <dgm:cxn modelId="{ACD69EB4-AE72-45C9-8322-6C37E7796CBE}" type="presOf" srcId="{B2B9D0ED-6E4B-4237-A58E-FE0A6A4927AF}" destId="{5A65A967-B20A-423A-8C38-16A054AC322A}" srcOrd="1" destOrd="0" presId="urn:microsoft.com/office/officeart/2008/layout/HalfCircleOrganizationChart"/>
    <dgm:cxn modelId="{E7CCD993-95CA-42FD-A151-00C044FF4660}" type="presOf" srcId="{782C412E-18ED-4646-9234-E4A2997E2948}" destId="{E34B3670-FCBA-483E-8D98-28FA788568F2}" srcOrd="0" destOrd="0" presId="urn:microsoft.com/office/officeart/2008/layout/HalfCircleOrganizationChart"/>
    <dgm:cxn modelId="{C31E3C89-25D2-4223-ACD5-A829B9F06B84}" type="presOf" srcId="{732EEB1C-4C59-4FBC-A896-B8EF01056CEE}" destId="{98308DF1-5A5D-4FAF-8109-7910A88EDB87}" srcOrd="0" destOrd="0" presId="urn:microsoft.com/office/officeart/2008/layout/HalfCircleOrganizationChart"/>
    <dgm:cxn modelId="{6662FBEF-D9F4-4E05-9E0E-F2F789F57294}" type="presOf" srcId="{83A57D51-7F03-4E5B-BC7D-A27EA14637B5}" destId="{F34E4442-816B-4024-A076-29FC32C44637}" srcOrd="1" destOrd="0" presId="urn:microsoft.com/office/officeart/2008/layout/HalfCircleOrganizationChart"/>
    <dgm:cxn modelId="{511E58DF-B4F7-4D0D-B1DB-6779F8881FEE}" type="presOf" srcId="{B2B9D0ED-6E4B-4237-A58E-FE0A6A4927AF}" destId="{346215D4-85EB-4889-8E16-D46B75EC887D}" srcOrd="0" destOrd="0" presId="urn:microsoft.com/office/officeart/2008/layout/HalfCircleOrganizationChart"/>
    <dgm:cxn modelId="{951251A7-B940-47EB-B67B-FD3E6155E0F4}" srcId="{83A57D51-7F03-4E5B-BC7D-A27EA14637B5}" destId="{782C412E-18ED-4646-9234-E4A2997E2948}" srcOrd="3" destOrd="0" parTransId="{04041076-ECCA-482B-A400-583119C15965}" sibTransId="{21A484CE-C4B8-4753-B7B8-EEE16A66781D}"/>
    <dgm:cxn modelId="{5AFF2C00-9F91-48BD-B998-65AC26D8F733}" type="presOf" srcId="{F09D5168-8CC4-48AA-B890-4FC69606BA4D}" destId="{CCF9F1E5-73BA-4125-A597-F2C747F83825}" srcOrd="0" destOrd="0" presId="urn:microsoft.com/office/officeart/2008/layout/HalfCircleOrganizationChart"/>
    <dgm:cxn modelId="{62A19C30-3229-44A7-AA3E-A18B353D6A44}" type="presParOf" srcId="{9852D6DB-2016-4F8D-A892-3D9021DD3D98}" destId="{CCBAD1C9-2B04-465D-B9D3-EA72C2967741}" srcOrd="0" destOrd="0" presId="urn:microsoft.com/office/officeart/2008/layout/HalfCircleOrganizationChart"/>
    <dgm:cxn modelId="{0DBC552D-89F8-4379-A8EC-C5CE1EDAF9EC}" type="presParOf" srcId="{CCBAD1C9-2B04-465D-B9D3-EA72C2967741}" destId="{316EF6B3-E6CF-4414-B999-6A03E8E9D1ED}" srcOrd="0" destOrd="0" presId="urn:microsoft.com/office/officeart/2008/layout/HalfCircleOrganizationChart"/>
    <dgm:cxn modelId="{F922199D-179D-499F-97C0-1E5F8AB50604}" type="presParOf" srcId="{316EF6B3-E6CF-4414-B999-6A03E8E9D1ED}" destId="{A68A07F2-BD15-4E20-AEEF-CF87B8AF8BC9}" srcOrd="0" destOrd="0" presId="urn:microsoft.com/office/officeart/2008/layout/HalfCircleOrganizationChart"/>
    <dgm:cxn modelId="{ADB4B156-43B5-4796-8278-933AAFB61EFF}" type="presParOf" srcId="{316EF6B3-E6CF-4414-B999-6A03E8E9D1ED}" destId="{931B9F05-64AE-4911-BB63-A9E1190C7BD2}" srcOrd="1" destOrd="0" presId="urn:microsoft.com/office/officeart/2008/layout/HalfCircleOrganizationChart"/>
    <dgm:cxn modelId="{7848A2D8-57A1-4526-B06B-E2439F2038CF}" type="presParOf" srcId="{316EF6B3-E6CF-4414-B999-6A03E8E9D1ED}" destId="{78F56DE0-AC88-4A40-8E75-4D4D5FFBA783}" srcOrd="2" destOrd="0" presId="urn:microsoft.com/office/officeart/2008/layout/HalfCircleOrganizationChart"/>
    <dgm:cxn modelId="{4D01AD62-785A-47CC-8B4E-A2F107F59E3C}" type="presParOf" srcId="{316EF6B3-E6CF-4414-B999-6A03E8E9D1ED}" destId="{F34E4442-816B-4024-A076-29FC32C44637}" srcOrd="3" destOrd="0" presId="urn:microsoft.com/office/officeart/2008/layout/HalfCircleOrganizationChart"/>
    <dgm:cxn modelId="{06CFF9D5-7B0B-48B7-AB9B-BB2DE4B48ADD}" type="presParOf" srcId="{CCBAD1C9-2B04-465D-B9D3-EA72C2967741}" destId="{17DD34B3-699F-4238-B56E-9DB3FCF56933}" srcOrd="1" destOrd="0" presId="urn:microsoft.com/office/officeart/2008/layout/HalfCircleOrganizationChart"/>
    <dgm:cxn modelId="{E73E6649-4889-4712-8FFE-03DAC0726D11}" type="presParOf" srcId="{17DD34B3-699F-4238-B56E-9DB3FCF56933}" destId="{B6531ABA-0529-4DE3-9753-6D4170AF3C70}" srcOrd="0" destOrd="0" presId="urn:microsoft.com/office/officeart/2008/layout/HalfCircleOrganizationChart"/>
    <dgm:cxn modelId="{C0560BC7-D579-433A-9915-99B8C3F83CCD}" type="presParOf" srcId="{17DD34B3-699F-4238-B56E-9DB3FCF56933}" destId="{8E666870-6654-400E-9128-8340B726E6B4}" srcOrd="1" destOrd="0" presId="urn:microsoft.com/office/officeart/2008/layout/HalfCircleOrganizationChart"/>
    <dgm:cxn modelId="{A5A2574E-1870-497E-978B-213FE7B0564F}" type="presParOf" srcId="{8E666870-6654-400E-9128-8340B726E6B4}" destId="{FB76F765-D4A4-4BFC-9D03-FBB439B9E6C3}" srcOrd="0" destOrd="0" presId="urn:microsoft.com/office/officeart/2008/layout/HalfCircleOrganizationChart"/>
    <dgm:cxn modelId="{889079C6-7A9D-4AD2-94AA-32C71E52E3F7}" type="presParOf" srcId="{FB76F765-D4A4-4BFC-9D03-FBB439B9E6C3}" destId="{346215D4-85EB-4889-8E16-D46B75EC887D}" srcOrd="0" destOrd="0" presId="urn:microsoft.com/office/officeart/2008/layout/HalfCircleOrganizationChart"/>
    <dgm:cxn modelId="{97721839-BDBB-46E8-8C08-4987115E9DC8}" type="presParOf" srcId="{FB76F765-D4A4-4BFC-9D03-FBB439B9E6C3}" destId="{A7048242-1A0A-4DC9-969E-D8D98E4B7F72}" srcOrd="1" destOrd="0" presId="urn:microsoft.com/office/officeart/2008/layout/HalfCircleOrganizationChart"/>
    <dgm:cxn modelId="{7BB1053E-C47E-431C-80D2-D8DB6D1920EC}" type="presParOf" srcId="{FB76F765-D4A4-4BFC-9D03-FBB439B9E6C3}" destId="{7BDCCFA6-1931-4469-88EA-B74F2923A08C}" srcOrd="2" destOrd="0" presId="urn:microsoft.com/office/officeart/2008/layout/HalfCircleOrganizationChart"/>
    <dgm:cxn modelId="{A2A93D78-F4CF-4AC7-9C53-076D1AA4CB0E}" type="presParOf" srcId="{FB76F765-D4A4-4BFC-9D03-FBB439B9E6C3}" destId="{5A65A967-B20A-423A-8C38-16A054AC322A}" srcOrd="3" destOrd="0" presId="urn:microsoft.com/office/officeart/2008/layout/HalfCircleOrganizationChart"/>
    <dgm:cxn modelId="{A3901FAF-82A4-4D5F-83FB-054AD8C311F6}" type="presParOf" srcId="{8E666870-6654-400E-9128-8340B726E6B4}" destId="{F47E0B60-3059-4387-847F-B0C9E817A924}" srcOrd="1" destOrd="0" presId="urn:microsoft.com/office/officeart/2008/layout/HalfCircleOrganizationChart"/>
    <dgm:cxn modelId="{521E4326-4A51-4786-851C-376860C21223}" type="presParOf" srcId="{8E666870-6654-400E-9128-8340B726E6B4}" destId="{76C5F337-19FF-4504-B4A1-9E187411AEEA}" srcOrd="2" destOrd="0" presId="urn:microsoft.com/office/officeart/2008/layout/HalfCircleOrganizationChart"/>
    <dgm:cxn modelId="{47CE0EFC-2405-4346-A639-B8FBA14797F9}" type="presParOf" srcId="{17DD34B3-699F-4238-B56E-9DB3FCF56933}" destId="{F40240A7-FD26-46A3-888F-92846166BA1A}" srcOrd="2" destOrd="0" presId="urn:microsoft.com/office/officeart/2008/layout/HalfCircleOrganizationChart"/>
    <dgm:cxn modelId="{BAA2A13B-ADC0-4440-8378-47B98BD8144F}" type="presParOf" srcId="{17DD34B3-699F-4238-B56E-9DB3FCF56933}" destId="{6510452C-FF10-4E12-9B53-D5F93BC48084}" srcOrd="3" destOrd="0" presId="urn:microsoft.com/office/officeart/2008/layout/HalfCircleOrganizationChart"/>
    <dgm:cxn modelId="{0BC1823F-72E3-4829-9C0B-F780D0486142}" type="presParOf" srcId="{6510452C-FF10-4E12-9B53-D5F93BC48084}" destId="{A0A1A366-88C4-4D85-922E-E5E8CBFC3D02}" srcOrd="0" destOrd="0" presId="urn:microsoft.com/office/officeart/2008/layout/HalfCircleOrganizationChart"/>
    <dgm:cxn modelId="{08C7E3B5-7465-4C26-9EE8-DDA22C6E4A17}" type="presParOf" srcId="{A0A1A366-88C4-4D85-922E-E5E8CBFC3D02}" destId="{CCF9F1E5-73BA-4125-A597-F2C747F83825}" srcOrd="0" destOrd="0" presId="urn:microsoft.com/office/officeart/2008/layout/HalfCircleOrganizationChart"/>
    <dgm:cxn modelId="{02618F0C-007D-48C3-8A7F-88CB1C963883}" type="presParOf" srcId="{A0A1A366-88C4-4D85-922E-E5E8CBFC3D02}" destId="{3B5AFF6E-F022-42C8-97E2-F357EA251421}" srcOrd="1" destOrd="0" presId="urn:microsoft.com/office/officeart/2008/layout/HalfCircleOrganizationChart"/>
    <dgm:cxn modelId="{068505B3-A471-4F75-9589-AAA2ADAD21F8}" type="presParOf" srcId="{A0A1A366-88C4-4D85-922E-E5E8CBFC3D02}" destId="{146D44E9-76EF-47F7-9975-ABD7AA1D51F3}" srcOrd="2" destOrd="0" presId="urn:microsoft.com/office/officeart/2008/layout/HalfCircleOrganizationChart"/>
    <dgm:cxn modelId="{28786571-B3B0-4758-9F2E-A332E76C1AC1}" type="presParOf" srcId="{A0A1A366-88C4-4D85-922E-E5E8CBFC3D02}" destId="{111BFB6C-343A-4C5B-97D2-FD6B32DE6363}" srcOrd="3" destOrd="0" presId="urn:microsoft.com/office/officeart/2008/layout/HalfCircleOrganizationChart"/>
    <dgm:cxn modelId="{246A917D-64F0-4575-8C74-BA85B302A712}" type="presParOf" srcId="{6510452C-FF10-4E12-9B53-D5F93BC48084}" destId="{15BE6C2F-19A1-4EAE-904B-97D81C0AD359}" srcOrd="1" destOrd="0" presId="urn:microsoft.com/office/officeart/2008/layout/HalfCircleOrganizationChart"/>
    <dgm:cxn modelId="{6A5C6A3C-D151-4474-8FD0-BE6BF2201D6C}" type="presParOf" srcId="{6510452C-FF10-4E12-9B53-D5F93BC48084}" destId="{49A41156-50EA-4742-833F-A79790FA8DFF}" srcOrd="2" destOrd="0" presId="urn:microsoft.com/office/officeart/2008/layout/HalfCircleOrganizationChart"/>
    <dgm:cxn modelId="{2412C4CD-71D8-46A2-93E0-C3F9B70102E5}" type="presParOf" srcId="{17DD34B3-699F-4238-B56E-9DB3FCF56933}" destId="{F3B4D0C2-D1C5-48F9-B705-205B5672C83C}" srcOrd="4" destOrd="0" presId="urn:microsoft.com/office/officeart/2008/layout/HalfCircleOrganizationChart"/>
    <dgm:cxn modelId="{2E3F7538-B189-4D76-91B4-C44617DE37E6}" type="presParOf" srcId="{17DD34B3-699F-4238-B56E-9DB3FCF56933}" destId="{71F044F9-AC38-4BD1-8131-A127F51A2C7F}" srcOrd="5" destOrd="0" presId="urn:microsoft.com/office/officeart/2008/layout/HalfCircleOrganizationChart"/>
    <dgm:cxn modelId="{EE5FF911-EFAA-4F4F-A666-B798F11A0996}" type="presParOf" srcId="{71F044F9-AC38-4BD1-8131-A127F51A2C7F}" destId="{65EEE6B4-4BB9-417C-BB05-E07A743C4660}" srcOrd="0" destOrd="0" presId="urn:microsoft.com/office/officeart/2008/layout/HalfCircleOrganizationChart"/>
    <dgm:cxn modelId="{A529A03A-6337-45AA-B388-57D8FDC7E654}" type="presParOf" srcId="{65EEE6B4-4BB9-417C-BB05-E07A743C4660}" destId="{E34B3670-FCBA-483E-8D98-28FA788568F2}" srcOrd="0" destOrd="0" presId="urn:microsoft.com/office/officeart/2008/layout/HalfCircleOrganizationChart"/>
    <dgm:cxn modelId="{5EE5A668-A707-4BAB-ACDF-7E1E57DE4D6B}" type="presParOf" srcId="{65EEE6B4-4BB9-417C-BB05-E07A743C4660}" destId="{E289064C-1F5D-4105-A848-3A02A04010BB}" srcOrd="1" destOrd="0" presId="urn:microsoft.com/office/officeart/2008/layout/HalfCircleOrganizationChart"/>
    <dgm:cxn modelId="{9D9E437D-6DC3-4DD5-B09A-BDB45A1A0413}" type="presParOf" srcId="{65EEE6B4-4BB9-417C-BB05-E07A743C4660}" destId="{5067FF85-6CE1-4BE7-B8E6-06566FECED95}" srcOrd="2" destOrd="0" presId="urn:microsoft.com/office/officeart/2008/layout/HalfCircleOrganizationChart"/>
    <dgm:cxn modelId="{20104768-FF8E-447C-81BC-70BCD61C4160}" type="presParOf" srcId="{65EEE6B4-4BB9-417C-BB05-E07A743C4660}" destId="{444AFD45-8C83-454A-8CA9-1441AFD90607}" srcOrd="3" destOrd="0" presId="urn:microsoft.com/office/officeart/2008/layout/HalfCircleOrganizationChart"/>
    <dgm:cxn modelId="{71F8508C-B6AD-44BB-BD6B-21DD72E94036}" type="presParOf" srcId="{71F044F9-AC38-4BD1-8131-A127F51A2C7F}" destId="{6CBB2F42-14D0-45AC-83DD-F283704FC62D}" srcOrd="1" destOrd="0" presId="urn:microsoft.com/office/officeart/2008/layout/HalfCircleOrganizationChart"/>
    <dgm:cxn modelId="{02E9C9B0-88AE-4FFB-9140-084AF6BF3503}" type="presParOf" srcId="{71F044F9-AC38-4BD1-8131-A127F51A2C7F}" destId="{94935401-DAFA-402B-9EDA-24BAD441C4B3}" srcOrd="2" destOrd="0" presId="urn:microsoft.com/office/officeart/2008/layout/HalfCircleOrganizationChart"/>
    <dgm:cxn modelId="{C9888193-A2E8-4F83-92BA-DC299353BD66}" type="presParOf" srcId="{CCBAD1C9-2B04-465D-B9D3-EA72C2967741}" destId="{FA8239CE-0230-4CE1-93D9-001B861D142A}" srcOrd="2" destOrd="0" presId="urn:microsoft.com/office/officeart/2008/layout/HalfCircleOrganizationChart"/>
    <dgm:cxn modelId="{D221CC78-EC02-4760-95F5-206813BF851F}" type="presParOf" srcId="{FA8239CE-0230-4CE1-93D9-001B861D142A}" destId="{98308DF1-5A5D-4FAF-8109-7910A88EDB87}" srcOrd="0" destOrd="0" presId="urn:microsoft.com/office/officeart/2008/layout/HalfCircleOrganizationChart"/>
    <dgm:cxn modelId="{10E88DE8-8FDE-4F59-BB50-ABC01FDCA5DC}" type="presParOf" srcId="{FA8239CE-0230-4CE1-93D9-001B861D142A}" destId="{20386DC0-FA20-46F0-8E45-F2C0BD022D5D}" srcOrd="1" destOrd="0" presId="urn:microsoft.com/office/officeart/2008/layout/HalfCircleOrganizationChart"/>
    <dgm:cxn modelId="{55363EAA-F6CB-4DC0-8813-B3B3BF04B9B4}" type="presParOf" srcId="{20386DC0-FA20-46F0-8E45-F2C0BD022D5D}" destId="{036711BD-20DC-425F-B61C-395A5C559595}" srcOrd="0" destOrd="0" presId="urn:microsoft.com/office/officeart/2008/layout/HalfCircleOrganizationChart"/>
    <dgm:cxn modelId="{41D050E3-1FC1-4FBE-B04D-7B74867EF2EF}" type="presParOf" srcId="{036711BD-20DC-425F-B61C-395A5C559595}" destId="{9F72A01B-4C2A-416B-BF3E-5AC47FDCBB69}" srcOrd="0" destOrd="0" presId="urn:microsoft.com/office/officeart/2008/layout/HalfCircleOrganizationChart"/>
    <dgm:cxn modelId="{59CEA1E6-8065-44F6-94E8-6CF9D12450E2}" type="presParOf" srcId="{036711BD-20DC-425F-B61C-395A5C559595}" destId="{ED8A68DA-2444-43A3-B55F-FB933EBFE2AC}" srcOrd="1" destOrd="0" presId="urn:microsoft.com/office/officeart/2008/layout/HalfCircleOrganizationChart"/>
    <dgm:cxn modelId="{03559944-837E-4BF9-9C52-4B596116FF35}" type="presParOf" srcId="{036711BD-20DC-425F-B61C-395A5C559595}" destId="{2FF08B80-2FE2-496F-A5B4-C68999F83DE4}" srcOrd="2" destOrd="0" presId="urn:microsoft.com/office/officeart/2008/layout/HalfCircleOrganizationChart"/>
    <dgm:cxn modelId="{2352C8EE-7AD6-4119-A422-A041FCB0C85D}" type="presParOf" srcId="{036711BD-20DC-425F-B61C-395A5C559595}" destId="{62FBFEF1-7E30-49CE-B29B-749631733DB7}" srcOrd="3" destOrd="0" presId="urn:microsoft.com/office/officeart/2008/layout/HalfCircleOrganizationChart"/>
    <dgm:cxn modelId="{C33EA504-04FE-4432-BF17-FCF00A9866F2}" type="presParOf" srcId="{20386DC0-FA20-46F0-8E45-F2C0BD022D5D}" destId="{0C68A61C-51D4-4F7D-9D61-412A11ACF3D5}" srcOrd="1" destOrd="0" presId="urn:microsoft.com/office/officeart/2008/layout/HalfCircleOrganizationChart"/>
    <dgm:cxn modelId="{1AD3CD07-41DE-4026-8D95-63DA3084D88E}" type="presParOf" srcId="{20386DC0-FA20-46F0-8E45-F2C0BD022D5D}" destId="{959F0515-011F-477D-8A88-8A7F099F3E5F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5858A6-D973-4461-A23A-33144E6B04A9}" type="doc">
      <dgm:prSet loTypeId="urn:microsoft.com/office/officeart/2005/8/layout/radial5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0E23E2F-E4FF-45D7-A73E-CEBB9E5FC94F}">
      <dgm:prSet phldrT="[Текст]"/>
      <dgm:spPr/>
      <dgm:t>
        <a:bodyPr/>
        <a:lstStyle/>
        <a:p>
          <a:r>
            <a:rPr lang="uk-UA" dirty="0" smtClean="0"/>
            <a:t>М.Булгаков</a:t>
          </a:r>
          <a:endParaRPr lang="ru-RU" dirty="0"/>
        </a:p>
      </dgm:t>
    </dgm:pt>
    <dgm:pt modelId="{498CE5C8-7D9F-477D-B40C-3D7BC33F4D34}" type="parTrans" cxnId="{F823EF66-AEB0-4C78-A907-2725F916801C}">
      <dgm:prSet/>
      <dgm:spPr/>
      <dgm:t>
        <a:bodyPr/>
        <a:lstStyle/>
        <a:p>
          <a:endParaRPr lang="ru-RU"/>
        </a:p>
      </dgm:t>
    </dgm:pt>
    <dgm:pt modelId="{C71BCE79-A7AD-4E3E-B8A4-7D414503E285}" type="sibTrans" cxnId="{F823EF66-AEB0-4C78-A907-2725F916801C}">
      <dgm:prSet/>
      <dgm:spPr/>
      <dgm:t>
        <a:bodyPr/>
        <a:lstStyle/>
        <a:p>
          <a:endParaRPr lang="ru-RU"/>
        </a:p>
      </dgm:t>
    </dgm:pt>
    <dgm:pt modelId="{7C7C28E6-BCA6-403E-A6E4-02B5CFD6ABE7}">
      <dgm:prSet phldrT="[Текст]" custT="1"/>
      <dgm:spPr/>
      <dgm:t>
        <a:bodyPr/>
        <a:lstStyle/>
        <a:p>
          <a:r>
            <a:rPr lang="uk-UA" sz="2400" dirty="0" smtClean="0"/>
            <a:t>Тетяна</a:t>
          </a:r>
        </a:p>
        <a:p>
          <a:r>
            <a:rPr lang="uk-UA" sz="2400" dirty="0" err="1" smtClean="0"/>
            <a:t>Лаппа</a:t>
          </a:r>
          <a:endParaRPr lang="ru-RU" sz="2400" dirty="0"/>
        </a:p>
      </dgm:t>
    </dgm:pt>
    <dgm:pt modelId="{306A9E38-9B61-49CF-A3B8-CCE20F8465C5}" type="parTrans" cxnId="{DF1A8FFA-AAB1-4C35-A1CB-1F03ADE1F59C}">
      <dgm:prSet/>
      <dgm:spPr/>
      <dgm:t>
        <a:bodyPr/>
        <a:lstStyle/>
        <a:p>
          <a:endParaRPr lang="ru-RU"/>
        </a:p>
      </dgm:t>
    </dgm:pt>
    <dgm:pt modelId="{934C9EDA-5128-4ED7-9F97-3E94B3A97A4F}" type="sibTrans" cxnId="{DF1A8FFA-AAB1-4C35-A1CB-1F03ADE1F59C}">
      <dgm:prSet/>
      <dgm:spPr/>
      <dgm:t>
        <a:bodyPr/>
        <a:lstStyle/>
        <a:p>
          <a:endParaRPr lang="ru-RU"/>
        </a:p>
      </dgm:t>
    </dgm:pt>
    <dgm:pt modelId="{D1492C9A-0883-4241-ACA7-17BDDD73FC83}">
      <dgm:prSet phldrT="[Текст]" custT="1"/>
      <dgm:spPr/>
      <dgm:t>
        <a:bodyPr/>
        <a:lstStyle/>
        <a:p>
          <a:r>
            <a:rPr lang="ru-RU" sz="2400" b="0" i="0" dirty="0" err="1" smtClean="0"/>
            <a:t>Олена</a:t>
          </a:r>
          <a:r>
            <a:rPr lang="ru-RU" sz="2400" b="0" i="0" dirty="0" smtClean="0"/>
            <a:t> </a:t>
          </a:r>
          <a:r>
            <a:rPr lang="ru-RU" sz="2400" b="0" i="0" dirty="0" err="1" smtClean="0"/>
            <a:t>Шиловська</a:t>
          </a:r>
          <a:endParaRPr lang="ru-RU" sz="2400" dirty="0"/>
        </a:p>
      </dgm:t>
    </dgm:pt>
    <dgm:pt modelId="{16D60682-451C-459E-8C2F-F5B78DD09CD8}" type="parTrans" cxnId="{427600F9-3E42-4EFE-AA67-C85ABF2BBAED}">
      <dgm:prSet/>
      <dgm:spPr/>
      <dgm:t>
        <a:bodyPr/>
        <a:lstStyle/>
        <a:p>
          <a:endParaRPr lang="ru-RU"/>
        </a:p>
      </dgm:t>
    </dgm:pt>
    <dgm:pt modelId="{60B71F50-709A-48A2-AC9E-5DE6939B6A32}" type="sibTrans" cxnId="{427600F9-3E42-4EFE-AA67-C85ABF2BBAED}">
      <dgm:prSet/>
      <dgm:spPr/>
      <dgm:t>
        <a:bodyPr/>
        <a:lstStyle/>
        <a:p>
          <a:endParaRPr lang="ru-RU"/>
        </a:p>
      </dgm:t>
    </dgm:pt>
    <dgm:pt modelId="{FA92407C-AD15-4613-8952-8318A26B53DA}">
      <dgm:prSet phldrT="[Текст]" custT="1"/>
      <dgm:spPr/>
      <dgm:t>
        <a:bodyPr/>
        <a:lstStyle/>
        <a:p>
          <a:r>
            <a:rPr lang="ru-RU" sz="2000" b="0" i="0" dirty="0" err="1" smtClean="0"/>
            <a:t>Любов</a:t>
          </a:r>
          <a:endParaRPr lang="ru-RU" sz="2000" b="0" i="0" dirty="0" smtClean="0"/>
        </a:p>
        <a:p>
          <a:r>
            <a:rPr lang="ru-RU" sz="2000" b="0" i="0" dirty="0" err="1" smtClean="0"/>
            <a:t>Бєлозерська</a:t>
          </a:r>
          <a:endParaRPr lang="ru-RU" sz="2000" dirty="0"/>
        </a:p>
      </dgm:t>
    </dgm:pt>
    <dgm:pt modelId="{456B73E7-FC92-4883-B82D-97E38E10D71A}" type="parTrans" cxnId="{CD17CFAC-D100-46D3-B93B-58044B16AF59}">
      <dgm:prSet/>
      <dgm:spPr/>
      <dgm:t>
        <a:bodyPr/>
        <a:lstStyle/>
        <a:p>
          <a:endParaRPr lang="ru-RU"/>
        </a:p>
      </dgm:t>
    </dgm:pt>
    <dgm:pt modelId="{01BB2423-A728-4176-BF61-B2DD7E4F7A01}" type="sibTrans" cxnId="{CD17CFAC-D100-46D3-B93B-58044B16AF59}">
      <dgm:prSet/>
      <dgm:spPr/>
      <dgm:t>
        <a:bodyPr/>
        <a:lstStyle/>
        <a:p>
          <a:endParaRPr lang="ru-RU"/>
        </a:p>
      </dgm:t>
    </dgm:pt>
    <dgm:pt modelId="{5D1F8964-CC73-42D3-BF94-3C86F55D6105}" type="pres">
      <dgm:prSet presAssocID="{A65858A6-D973-4461-A23A-33144E6B04A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584E63-D278-4DBB-8544-0689967A489C}" type="pres">
      <dgm:prSet presAssocID="{C0E23E2F-E4FF-45D7-A73E-CEBB9E5FC94F}" presName="centerShape" presStyleLbl="node0" presStyleIdx="0" presStyleCnt="1"/>
      <dgm:spPr/>
      <dgm:t>
        <a:bodyPr/>
        <a:lstStyle/>
        <a:p>
          <a:endParaRPr lang="ru-RU"/>
        </a:p>
      </dgm:t>
    </dgm:pt>
    <dgm:pt modelId="{4858E23A-379F-4D81-AB91-9ED1E7789DC6}" type="pres">
      <dgm:prSet presAssocID="{306A9E38-9B61-49CF-A3B8-CCE20F8465C5}" presName="parTrans" presStyleLbl="sibTrans2D1" presStyleIdx="0" presStyleCnt="3"/>
      <dgm:spPr/>
      <dgm:t>
        <a:bodyPr/>
        <a:lstStyle/>
        <a:p>
          <a:endParaRPr lang="ru-RU"/>
        </a:p>
      </dgm:t>
    </dgm:pt>
    <dgm:pt modelId="{C4723C57-8907-4A1B-9872-BD161747024B}" type="pres">
      <dgm:prSet presAssocID="{306A9E38-9B61-49CF-A3B8-CCE20F8465C5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C1F7C005-4FB0-4537-B96B-E7645022A643}" type="pres">
      <dgm:prSet presAssocID="{7C7C28E6-BCA6-403E-A6E4-02B5CFD6ABE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D49848-8C57-4842-9788-823ECA4C7D69}" type="pres">
      <dgm:prSet presAssocID="{16D60682-451C-459E-8C2F-F5B78DD09CD8}" presName="parTrans" presStyleLbl="sibTrans2D1" presStyleIdx="1" presStyleCnt="3"/>
      <dgm:spPr/>
      <dgm:t>
        <a:bodyPr/>
        <a:lstStyle/>
        <a:p>
          <a:endParaRPr lang="ru-RU"/>
        </a:p>
      </dgm:t>
    </dgm:pt>
    <dgm:pt modelId="{3913A6DD-BAB4-48CE-9544-AAA9540D9B2C}" type="pres">
      <dgm:prSet presAssocID="{16D60682-451C-459E-8C2F-F5B78DD09CD8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F68EA9C7-6E17-4D67-989A-705FD739C37B}" type="pres">
      <dgm:prSet presAssocID="{D1492C9A-0883-4241-ACA7-17BDDD73FC83}" presName="node" presStyleLbl="node1" presStyleIdx="1" presStyleCnt="3" custScaleX="109714" custScaleY="1175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17D06F-EA75-4C6C-B214-80EE5A0B75C6}" type="pres">
      <dgm:prSet presAssocID="{456B73E7-FC92-4883-B82D-97E38E10D71A}" presName="parTrans" presStyleLbl="sibTrans2D1" presStyleIdx="2" presStyleCnt="3"/>
      <dgm:spPr/>
      <dgm:t>
        <a:bodyPr/>
        <a:lstStyle/>
        <a:p>
          <a:endParaRPr lang="ru-RU"/>
        </a:p>
      </dgm:t>
    </dgm:pt>
    <dgm:pt modelId="{6273840B-50CB-454C-83D7-12F94DFEAE58}" type="pres">
      <dgm:prSet presAssocID="{456B73E7-FC92-4883-B82D-97E38E10D71A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54C5184B-D44D-48EF-9562-2F5C6C106F3D}" type="pres">
      <dgm:prSet presAssocID="{FA92407C-AD15-4613-8952-8318A26B53D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BA379-B77F-4C79-A934-D039C55F6C4C}" type="presOf" srcId="{456B73E7-FC92-4883-B82D-97E38E10D71A}" destId="{0417D06F-EA75-4C6C-B214-80EE5A0B75C6}" srcOrd="0" destOrd="0" presId="urn:microsoft.com/office/officeart/2005/8/layout/radial5"/>
    <dgm:cxn modelId="{DF1A8FFA-AAB1-4C35-A1CB-1F03ADE1F59C}" srcId="{C0E23E2F-E4FF-45D7-A73E-CEBB9E5FC94F}" destId="{7C7C28E6-BCA6-403E-A6E4-02B5CFD6ABE7}" srcOrd="0" destOrd="0" parTransId="{306A9E38-9B61-49CF-A3B8-CCE20F8465C5}" sibTransId="{934C9EDA-5128-4ED7-9F97-3E94B3A97A4F}"/>
    <dgm:cxn modelId="{97DF6E9C-7D1E-40D7-9CEB-B06CFAF9F41F}" type="presOf" srcId="{D1492C9A-0883-4241-ACA7-17BDDD73FC83}" destId="{F68EA9C7-6E17-4D67-989A-705FD739C37B}" srcOrd="0" destOrd="0" presId="urn:microsoft.com/office/officeart/2005/8/layout/radial5"/>
    <dgm:cxn modelId="{C0885710-42A3-4919-A609-0553CA3DF924}" type="presOf" srcId="{FA92407C-AD15-4613-8952-8318A26B53DA}" destId="{54C5184B-D44D-48EF-9562-2F5C6C106F3D}" srcOrd="0" destOrd="0" presId="urn:microsoft.com/office/officeart/2005/8/layout/radial5"/>
    <dgm:cxn modelId="{794C0DE5-13A1-4568-A72B-0FD8DDA55222}" type="presOf" srcId="{456B73E7-FC92-4883-B82D-97E38E10D71A}" destId="{6273840B-50CB-454C-83D7-12F94DFEAE58}" srcOrd="1" destOrd="0" presId="urn:microsoft.com/office/officeart/2005/8/layout/radial5"/>
    <dgm:cxn modelId="{475CC70B-72F8-4859-9E06-50660BCD866A}" type="presOf" srcId="{306A9E38-9B61-49CF-A3B8-CCE20F8465C5}" destId="{4858E23A-379F-4D81-AB91-9ED1E7789DC6}" srcOrd="0" destOrd="0" presId="urn:microsoft.com/office/officeart/2005/8/layout/radial5"/>
    <dgm:cxn modelId="{4EAF3C3C-7012-4C99-91ED-4FD47F40359E}" type="presOf" srcId="{306A9E38-9B61-49CF-A3B8-CCE20F8465C5}" destId="{C4723C57-8907-4A1B-9872-BD161747024B}" srcOrd="1" destOrd="0" presId="urn:microsoft.com/office/officeart/2005/8/layout/radial5"/>
    <dgm:cxn modelId="{F823EF66-AEB0-4C78-A907-2725F916801C}" srcId="{A65858A6-D973-4461-A23A-33144E6B04A9}" destId="{C0E23E2F-E4FF-45D7-A73E-CEBB9E5FC94F}" srcOrd="0" destOrd="0" parTransId="{498CE5C8-7D9F-477D-B40C-3D7BC33F4D34}" sibTransId="{C71BCE79-A7AD-4E3E-B8A4-7D414503E285}"/>
    <dgm:cxn modelId="{CD17CFAC-D100-46D3-B93B-58044B16AF59}" srcId="{C0E23E2F-E4FF-45D7-A73E-CEBB9E5FC94F}" destId="{FA92407C-AD15-4613-8952-8318A26B53DA}" srcOrd="2" destOrd="0" parTransId="{456B73E7-FC92-4883-B82D-97E38E10D71A}" sibTransId="{01BB2423-A728-4176-BF61-B2DD7E4F7A01}"/>
    <dgm:cxn modelId="{427600F9-3E42-4EFE-AA67-C85ABF2BBAED}" srcId="{C0E23E2F-E4FF-45D7-A73E-CEBB9E5FC94F}" destId="{D1492C9A-0883-4241-ACA7-17BDDD73FC83}" srcOrd="1" destOrd="0" parTransId="{16D60682-451C-459E-8C2F-F5B78DD09CD8}" sibTransId="{60B71F50-709A-48A2-AC9E-5DE6939B6A32}"/>
    <dgm:cxn modelId="{BD9DB66D-45B4-467E-91B1-4F3629D2D77B}" type="presOf" srcId="{16D60682-451C-459E-8C2F-F5B78DD09CD8}" destId="{3913A6DD-BAB4-48CE-9544-AAA9540D9B2C}" srcOrd="1" destOrd="0" presId="urn:microsoft.com/office/officeart/2005/8/layout/radial5"/>
    <dgm:cxn modelId="{2D15BAC6-CA67-4189-B5CB-ECACB446445C}" type="presOf" srcId="{7C7C28E6-BCA6-403E-A6E4-02B5CFD6ABE7}" destId="{C1F7C005-4FB0-4537-B96B-E7645022A643}" srcOrd="0" destOrd="0" presId="urn:microsoft.com/office/officeart/2005/8/layout/radial5"/>
    <dgm:cxn modelId="{E282B803-E44C-4AAE-8D9D-E814EC2C12BE}" type="presOf" srcId="{A65858A6-D973-4461-A23A-33144E6B04A9}" destId="{5D1F8964-CC73-42D3-BF94-3C86F55D6105}" srcOrd="0" destOrd="0" presId="urn:microsoft.com/office/officeart/2005/8/layout/radial5"/>
    <dgm:cxn modelId="{8B85E7D4-A757-4C4C-8B43-6B665BBA07E1}" type="presOf" srcId="{16D60682-451C-459E-8C2F-F5B78DD09CD8}" destId="{C0D49848-8C57-4842-9788-823ECA4C7D69}" srcOrd="0" destOrd="0" presId="urn:microsoft.com/office/officeart/2005/8/layout/radial5"/>
    <dgm:cxn modelId="{234D066C-F626-490E-BC4B-B6F32BC6E9AF}" type="presOf" srcId="{C0E23E2F-E4FF-45D7-A73E-CEBB9E5FC94F}" destId="{05584E63-D278-4DBB-8544-0689967A489C}" srcOrd="0" destOrd="0" presId="urn:microsoft.com/office/officeart/2005/8/layout/radial5"/>
    <dgm:cxn modelId="{BE843A6C-6090-4F2D-8C00-FF0D78074E13}" type="presParOf" srcId="{5D1F8964-CC73-42D3-BF94-3C86F55D6105}" destId="{05584E63-D278-4DBB-8544-0689967A489C}" srcOrd="0" destOrd="0" presId="urn:microsoft.com/office/officeart/2005/8/layout/radial5"/>
    <dgm:cxn modelId="{F173C128-586F-4098-A488-FABDCBC5F0A6}" type="presParOf" srcId="{5D1F8964-CC73-42D3-BF94-3C86F55D6105}" destId="{4858E23A-379F-4D81-AB91-9ED1E7789DC6}" srcOrd="1" destOrd="0" presId="urn:microsoft.com/office/officeart/2005/8/layout/radial5"/>
    <dgm:cxn modelId="{E2457722-C4D6-4A1B-BBE7-3C2DB6BD6C41}" type="presParOf" srcId="{4858E23A-379F-4D81-AB91-9ED1E7789DC6}" destId="{C4723C57-8907-4A1B-9872-BD161747024B}" srcOrd="0" destOrd="0" presId="urn:microsoft.com/office/officeart/2005/8/layout/radial5"/>
    <dgm:cxn modelId="{0DF1757E-CFFB-4428-8522-2BF2103208D9}" type="presParOf" srcId="{5D1F8964-CC73-42D3-BF94-3C86F55D6105}" destId="{C1F7C005-4FB0-4537-B96B-E7645022A643}" srcOrd="2" destOrd="0" presId="urn:microsoft.com/office/officeart/2005/8/layout/radial5"/>
    <dgm:cxn modelId="{1C591239-79C8-4DC4-B23C-D3BE44C56C9B}" type="presParOf" srcId="{5D1F8964-CC73-42D3-BF94-3C86F55D6105}" destId="{C0D49848-8C57-4842-9788-823ECA4C7D69}" srcOrd="3" destOrd="0" presId="urn:microsoft.com/office/officeart/2005/8/layout/radial5"/>
    <dgm:cxn modelId="{74C8A1E9-DA61-48F3-8F30-BFABE63FA765}" type="presParOf" srcId="{C0D49848-8C57-4842-9788-823ECA4C7D69}" destId="{3913A6DD-BAB4-48CE-9544-AAA9540D9B2C}" srcOrd="0" destOrd="0" presId="urn:microsoft.com/office/officeart/2005/8/layout/radial5"/>
    <dgm:cxn modelId="{BEFBD35B-B88A-4F5B-B5A9-9B028F78A09A}" type="presParOf" srcId="{5D1F8964-CC73-42D3-BF94-3C86F55D6105}" destId="{F68EA9C7-6E17-4D67-989A-705FD739C37B}" srcOrd="4" destOrd="0" presId="urn:microsoft.com/office/officeart/2005/8/layout/radial5"/>
    <dgm:cxn modelId="{5B3F84CF-1E75-488F-924A-9C8AD41C20CF}" type="presParOf" srcId="{5D1F8964-CC73-42D3-BF94-3C86F55D6105}" destId="{0417D06F-EA75-4C6C-B214-80EE5A0B75C6}" srcOrd="5" destOrd="0" presId="urn:microsoft.com/office/officeart/2005/8/layout/radial5"/>
    <dgm:cxn modelId="{0AC79F26-11FE-4F85-8D37-2E92020DB93B}" type="presParOf" srcId="{0417D06F-EA75-4C6C-B214-80EE5A0B75C6}" destId="{6273840B-50CB-454C-83D7-12F94DFEAE58}" srcOrd="0" destOrd="0" presId="urn:microsoft.com/office/officeart/2005/8/layout/radial5"/>
    <dgm:cxn modelId="{5A64B35E-5817-4220-821C-E7CF15CDA3A4}" type="presParOf" srcId="{5D1F8964-CC73-42D3-BF94-3C86F55D6105}" destId="{54C5184B-D44D-48EF-9562-2F5C6C106F3D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EAEC67-CE6F-4586-B2C4-717B56637736}" type="doc">
      <dgm:prSet loTypeId="urn:microsoft.com/office/officeart/2008/layout/PictureStrips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DB12AC32-7C8D-4559-A7BF-431811D097B3}">
      <dgm:prSet phldrT="[Текст]" custT="1"/>
      <dgm:spPr>
        <a:ln>
          <a:solidFill>
            <a:srgbClr val="7030A0"/>
          </a:solidFill>
        </a:ln>
      </dgm:spPr>
      <dgm:t>
        <a:bodyPr/>
        <a:lstStyle/>
        <a:p>
          <a:r>
            <a:rPr lang="ru-RU" sz="2400" b="0" i="0" dirty="0" smtClean="0">
              <a:solidFill>
                <a:srgbClr val="C00000"/>
              </a:solidFill>
            </a:rPr>
            <a:t>«</a:t>
          </a:r>
          <a:r>
            <a:rPr lang="ru-RU" sz="2400" b="0" i="0" dirty="0" err="1" smtClean="0">
              <a:solidFill>
                <a:srgbClr val="C00000"/>
              </a:solidFill>
            </a:rPr>
            <a:t>Пригоди</a:t>
          </a:r>
          <a:r>
            <a:rPr lang="ru-RU" sz="2400" b="0" i="0" dirty="0" smtClean="0">
              <a:solidFill>
                <a:srgbClr val="C00000"/>
              </a:solidFill>
            </a:rPr>
            <a:t> </a:t>
          </a:r>
          <a:r>
            <a:rPr lang="ru-RU" sz="2400" b="0" i="0" dirty="0" err="1" smtClean="0">
              <a:solidFill>
                <a:srgbClr val="C00000"/>
              </a:solidFill>
            </a:rPr>
            <a:t>Світлани</a:t>
          </a:r>
          <a:r>
            <a:rPr lang="ru-RU" sz="2400" b="0" i="0" dirty="0" smtClean="0">
              <a:solidFill>
                <a:srgbClr val="C00000"/>
              </a:solidFill>
            </a:rPr>
            <a:t>»</a:t>
          </a:r>
          <a:endParaRPr lang="ru-RU" sz="2400" dirty="0">
            <a:solidFill>
              <a:srgbClr val="C00000"/>
            </a:solidFill>
          </a:endParaRPr>
        </a:p>
      </dgm:t>
    </dgm:pt>
    <dgm:pt modelId="{6D88517D-4DB2-4C3B-9A04-BCB3DE918CBB}" type="parTrans" cxnId="{869211BC-AF0C-4B04-BD2E-6934C2417E37}">
      <dgm:prSet/>
      <dgm:spPr/>
      <dgm:t>
        <a:bodyPr/>
        <a:lstStyle/>
        <a:p>
          <a:endParaRPr lang="ru-RU"/>
        </a:p>
      </dgm:t>
    </dgm:pt>
    <dgm:pt modelId="{BA86F648-0081-4ABD-815B-E2D26B0A8B0B}" type="sibTrans" cxnId="{869211BC-AF0C-4B04-BD2E-6934C2417E37}">
      <dgm:prSet/>
      <dgm:spPr/>
      <dgm:t>
        <a:bodyPr/>
        <a:lstStyle/>
        <a:p>
          <a:endParaRPr lang="ru-RU"/>
        </a:p>
      </dgm:t>
    </dgm:pt>
    <dgm:pt modelId="{521237BB-E801-468B-9883-E3AEAD50964F}">
      <dgm:prSet phldrT="[Текст]" custT="1"/>
      <dgm:spPr>
        <a:ln>
          <a:solidFill>
            <a:srgbClr val="7030A0"/>
          </a:solidFill>
        </a:ln>
      </dgm:spPr>
      <dgm:t>
        <a:bodyPr/>
        <a:lstStyle/>
        <a:p>
          <a:r>
            <a:rPr lang="ru-RU" sz="2000" b="0" i="0" dirty="0" smtClean="0">
              <a:solidFill>
                <a:srgbClr val="C00000"/>
              </a:solidFill>
            </a:rPr>
            <a:t>«Записки на манжетах»</a:t>
          </a:r>
          <a:endParaRPr lang="ru-RU" sz="2000" dirty="0">
            <a:solidFill>
              <a:srgbClr val="C00000"/>
            </a:solidFill>
          </a:endParaRPr>
        </a:p>
      </dgm:t>
    </dgm:pt>
    <dgm:pt modelId="{843DC9BF-AC81-4439-A0E2-CFD9430E0E9D}" type="parTrans" cxnId="{4A5DE9E6-6B3C-4283-BBF3-47D966E55155}">
      <dgm:prSet/>
      <dgm:spPr/>
      <dgm:t>
        <a:bodyPr/>
        <a:lstStyle/>
        <a:p>
          <a:endParaRPr lang="ru-RU"/>
        </a:p>
      </dgm:t>
    </dgm:pt>
    <dgm:pt modelId="{DCD64839-C10B-473C-BD04-4332F0BDBF0E}" type="sibTrans" cxnId="{4A5DE9E6-6B3C-4283-BBF3-47D966E55155}">
      <dgm:prSet/>
      <dgm:spPr/>
      <dgm:t>
        <a:bodyPr/>
        <a:lstStyle/>
        <a:p>
          <a:endParaRPr lang="ru-RU"/>
        </a:p>
      </dgm:t>
    </dgm:pt>
    <dgm:pt modelId="{77368DA4-0E1A-4C25-95D8-63A9DB7EA82E}">
      <dgm:prSet phldrT="[Текст]" custT="1"/>
      <dgm:spPr>
        <a:ln>
          <a:solidFill>
            <a:srgbClr val="7030A0"/>
          </a:solidFill>
        </a:ln>
      </dgm:spPr>
      <dgm:t>
        <a:bodyPr/>
        <a:lstStyle/>
        <a:p>
          <a:r>
            <a:rPr lang="ru-RU" sz="2400" b="0" i="0" dirty="0" smtClean="0">
              <a:solidFill>
                <a:srgbClr val="C00000"/>
              </a:solidFill>
            </a:rPr>
            <a:t>«</a:t>
          </a:r>
          <a:r>
            <a:rPr lang="ru-RU" sz="2400" b="0" i="0" dirty="0" err="1" smtClean="0">
              <a:solidFill>
                <a:srgbClr val="C00000"/>
              </a:solidFill>
            </a:rPr>
            <a:t>Біла</a:t>
          </a:r>
          <a:r>
            <a:rPr lang="ru-RU" sz="2400" b="0" i="0" dirty="0" smtClean="0">
              <a:solidFill>
                <a:srgbClr val="C00000"/>
              </a:solidFill>
            </a:rPr>
            <a:t> </a:t>
          </a:r>
          <a:r>
            <a:rPr lang="ru-RU" sz="2400" b="0" i="0" dirty="0" err="1" smtClean="0">
              <a:solidFill>
                <a:srgbClr val="C00000"/>
              </a:solidFill>
            </a:rPr>
            <a:t>гвардія</a:t>
          </a:r>
          <a:r>
            <a:rPr lang="ru-RU" sz="2400" b="0" i="0" dirty="0" smtClean="0">
              <a:solidFill>
                <a:srgbClr val="C00000"/>
              </a:solidFill>
            </a:rPr>
            <a:t>»</a:t>
          </a:r>
          <a:endParaRPr lang="ru-RU" sz="2400" dirty="0">
            <a:solidFill>
              <a:srgbClr val="C00000"/>
            </a:solidFill>
          </a:endParaRPr>
        </a:p>
      </dgm:t>
    </dgm:pt>
    <dgm:pt modelId="{546A2529-7D89-45B0-8CFC-B189FF1515FD}" type="parTrans" cxnId="{126F4E67-9573-4EC0-8D37-FF6E0E797D4C}">
      <dgm:prSet/>
      <dgm:spPr/>
      <dgm:t>
        <a:bodyPr/>
        <a:lstStyle/>
        <a:p>
          <a:endParaRPr lang="ru-RU"/>
        </a:p>
      </dgm:t>
    </dgm:pt>
    <dgm:pt modelId="{CA182ACA-7B97-44CC-99FD-9960DC5E3A46}" type="sibTrans" cxnId="{126F4E67-9573-4EC0-8D37-FF6E0E797D4C}">
      <dgm:prSet/>
      <dgm:spPr/>
      <dgm:t>
        <a:bodyPr/>
        <a:lstStyle/>
        <a:p>
          <a:endParaRPr lang="ru-RU"/>
        </a:p>
      </dgm:t>
    </dgm:pt>
    <dgm:pt modelId="{4DCE70A7-DD3B-4A1A-8689-A7B28CEED7DB}" type="pres">
      <dgm:prSet presAssocID="{39EAEC67-CE6F-4586-B2C4-717B5663773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657E7C-CAF0-47C0-B01E-C09A1037E74C}" type="pres">
      <dgm:prSet presAssocID="{DB12AC32-7C8D-4559-A7BF-431811D097B3}" presName="composite" presStyleCnt="0"/>
      <dgm:spPr/>
    </dgm:pt>
    <dgm:pt modelId="{8E5B6DDC-7E10-435D-A52D-F12996AD9192}" type="pres">
      <dgm:prSet presAssocID="{DB12AC32-7C8D-4559-A7BF-431811D097B3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44B07-8031-42C6-85CC-A2120A4FA2A0}" type="pres">
      <dgm:prSet presAssocID="{DB12AC32-7C8D-4559-A7BF-431811D097B3}" presName="rect2" presStyleLbl="fgImgPlace1" presStyleIdx="0" presStyleCnt="3" custScaleX="123915" custScaleY="145077" custLinFactNeighborX="-7936" custLinFactNeighborY="492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9000" r="-59000"/>
          </a:stretch>
        </a:blipFill>
      </dgm:spPr>
      <dgm:t>
        <a:bodyPr/>
        <a:lstStyle/>
        <a:p>
          <a:endParaRPr lang="ru-RU"/>
        </a:p>
      </dgm:t>
    </dgm:pt>
    <dgm:pt modelId="{569415D4-C217-49BC-B1EE-541CA040CDE4}" type="pres">
      <dgm:prSet presAssocID="{BA86F648-0081-4ABD-815B-E2D26B0A8B0B}" presName="sibTrans" presStyleCnt="0"/>
      <dgm:spPr/>
    </dgm:pt>
    <dgm:pt modelId="{6B59B621-14FC-4974-817F-5DD5B6CA74E9}" type="pres">
      <dgm:prSet presAssocID="{521237BB-E801-468B-9883-E3AEAD50964F}" presName="composite" presStyleCnt="0"/>
      <dgm:spPr/>
    </dgm:pt>
    <dgm:pt modelId="{3B28F691-F29B-482A-88A0-0F454FF1BECF}" type="pres">
      <dgm:prSet presAssocID="{521237BB-E801-468B-9883-E3AEAD50964F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D484BD-7B5B-42A1-B2E9-F9DFE6C391CD}" type="pres">
      <dgm:prSet presAssocID="{521237BB-E801-468B-9883-E3AEAD50964F}" presName="rect2" presStyleLbl="fgImgPlace1" presStyleIdx="1" presStyleCnt="3" custScaleX="174423" custScaleY="187802" custLinFactNeighborX="-24357" custLinFactNeighborY="-4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3ED9CC2-879F-4C5B-AD5C-02C24B3F5827}" type="pres">
      <dgm:prSet presAssocID="{DCD64839-C10B-473C-BD04-4332F0BDBF0E}" presName="sibTrans" presStyleCnt="0"/>
      <dgm:spPr/>
    </dgm:pt>
    <dgm:pt modelId="{3C867B82-C031-4104-ABBF-EEC7C52C14B2}" type="pres">
      <dgm:prSet presAssocID="{77368DA4-0E1A-4C25-95D8-63A9DB7EA82E}" presName="composite" presStyleCnt="0"/>
      <dgm:spPr/>
    </dgm:pt>
    <dgm:pt modelId="{29CC973F-3183-421B-A3DA-E17E5DBA297A}" type="pres">
      <dgm:prSet presAssocID="{77368DA4-0E1A-4C25-95D8-63A9DB7EA82E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DA0968-BEF3-4B28-9ED2-810BF119E6A6}" type="pres">
      <dgm:prSet presAssocID="{77368DA4-0E1A-4C25-95D8-63A9DB7EA82E}" presName="rect2" presStyleLbl="fgImgPlace1" presStyleIdx="2" presStyleCnt="3" custScaleX="135415" custScaleY="14921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4CF39F0F-2D42-4C35-BD63-8A6BEDE68AA1}" type="presOf" srcId="{DB12AC32-7C8D-4559-A7BF-431811D097B3}" destId="{8E5B6DDC-7E10-435D-A52D-F12996AD9192}" srcOrd="0" destOrd="0" presId="urn:microsoft.com/office/officeart/2008/layout/PictureStrips"/>
    <dgm:cxn modelId="{A0C09E0D-7B3B-4FDE-AB5B-305605B44AD0}" type="presOf" srcId="{39EAEC67-CE6F-4586-B2C4-717B56637736}" destId="{4DCE70A7-DD3B-4A1A-8689-A7B28CEED7DB}" srcOrd="0" destOrd="0" presId="urn:microsoft.com/office/officeart/2008/layout/PictureStrips"/>
    <dgm:cxn modelId="{96D68ACA-4426-47F5-A846-4402D61BE80B}" type="presOf" srcId="{77368DA4-0E1A-4C25-95D8-63A9DB7EA82E}" destId="{29CC973F-3183-421B-A3DA-E17E5DBA297A}" srcOrd="0" destOrd="0" presId="urn:microsoft.com/office/officeart/2008/layout/PictureStrips"/>
    <dgm:cxn modelId="{126F4E67-9573-4EC0-8D37-FF6E0E797D4C}" srcId="{39EAEC67-CE6F-4586-B2C4-717B56637736}" destId="{77368DA4-0E1A-4C25-95D8-63A9DB7EA82E}" srcOrd="2" destOrd="0" parTransId="{546A2529-7D89-45B0-8CFC-B189FF1515FD}" sibTransId="{CA182ACA-7B97-44CC-99FD-9960DC5E3A46}"/>
    <dgm:cxn modelId="{B24ACCEA-48EF-46F7-A865-C3D8E98DE04E}" type="presOf" srcId="{521237BB-E801-468B-9883-E3AEAD50964F}" destId="{3B28F691-F29B-482A-88A0-0F454FF1BECF}" srcOrd="0" destOrd="0" presId="urn:microsoft.com/office/officeart/2008/layout/PictureStrips"/>
    <dgm:cxn modelId="{869211BC-AF0C-4B04-BD2E-6934C2417E37}" srcId="{39EAEC67-CE6F-4586-B2C4-717B56637736}" destId="{DB12AC32-7C8D-4559-A7BF-431811D097B3}" srcOrd="0" destOrd="0" parTransId="{6D88517D-4DB2-4C3B-9A04-BCB3DE918CBB}" sibTransId="{BA86F648-0081-4ABD-815B-E2D26B0A8B0B}"/>
    <dgm:cxn modelId="{4A5DE9E6-6B3C-4283-BBF3-47D966E55155}" srcId="{39EAEC67-CE6F-4586-B2C4-717B56637736}" destId="{521237BB-E801-468B-9883-E3AEAD50964F}" srcOrd="1" destOrd="0" parTransId="{843DC9BF-AC81-4439-A0E2-CFD9430E0E9D}" sibTransId="{DCD64839-C10B-473C-BD04-4332F0BDBF0E}"/>
    <dgm:cxn modelId="{9B646613-EC60-410F-95B4-1EE23036B4A5}" type="presParOf" srcId="{4DCE70A7-DD3B-4A1A-8689-A7B28CEED7DB}" destId="{F3657E7C-CAF0-47C0-B01E-C09A1037E74C}" srcOrd="0" destOrd="0" presId="urn:microsoft.com/office/officeart/2008/layout/PictureStrips"/>
    <dgm:cxn modelId="{9A71DE6D-7D98-4181-A99B-10A8A8D527BF}" type="presParOf" srcId="{F3657E7C-CAF0-47C0-B01E-C09A1037E74C}" destId="{8E5B6DDC-7E10-435D-A52D-F12996AD9192}" srcOrd="0" destOrd="0" presId="urn:microsoft.com/office/officeart/2008/layout/PictureStrips"/>
    <dgm:cxn modelId="{C78474A2-DB75-4C25-8650-6646AB8D4047}" type="presParOf" srcId="{F3657E7C-CAF0-47C0-B01E-C09A1037E74C}" destId="{6EB44B07-8031-42C6-85CC-A2120A4FA2A0}" srcOrd="1" destOrd="0" presId="urn:microsoft.com/office/officeart/2008/layout/PictureStrips"/>
    <dgm:cxn modelId="{A5BE98FB-6DC5-4C74-B58B-9A13E0DE1C95}" type="presParOf" srcId="{4DCE70A7-DD3B-4A1A-8689-A7B28CEED7DB}" destId="{569415D4-C217-49BC-B1EE-541CA040CDE4}" srcOrd="1" destOrd="0" presId="urn:microsoft.com/office/officeart/2008/layout/PictureStrips"/>
    <dgm:cxn modelId="{FADB70D8-4C14-4FF8-B971-E458B8AA9FC7}" type="presParOf" srcId="{4DCE70A7-DD3B-4A1A-8689-A7B28CEED7DB}" destId="{6B59B621-14FC-4974-817F-5DD5B6CA74E9}" srcOrd="2" destOrd="0" presId="urn:microsoft.com/office/officeart/2008/layout/PictureStrips"/>
    <dgm:cxn modelId="{8C0BA75F-9DC5-4948-BAD7-E989100F7F73}" type="presParOf" srcId="{6B59B621-14FC-4974-817F-5DD5B6CA74E9}" destId="{3B28F691-F29B-482A-88A0-0F454FF1BECF}" srcOrd="0" destOrd="0" presId="urn:microsoft.com/office/officeart/2008/layout/PictureStrips"/>
    <dgm:cxn modelId="{152AE6C3-1709-43F7-9835-2D9820D71B92}" type="presParOf" srcId="{6B59B621-14FC-4974-817F-5DD5B6CA74E9}" destId="{EAD484BD-7B5B-42A1-B2E9-F9DFE6C391CD}" srcOrd="1" destOrd="0" presId="urn:microsoft.com/office/officeart/2008/layout/PictureStrips"/>
    <dgm:cxn modelId="{556282AA-7C83-4F9C-9CF5-107CB874C0C0}" type="presParOf" srcId="{4DCE70A7-DD3B-4A1A-8689-A7B28CEED7DB}" destId="{F3ED9CC2-879F-4C5B-AD5C-02C24B3F5827}" srcOrd="3" destOrd="0" presId="urn:microsoft.com/office/officeart/2008/layout/PictureStrips"/>
    <dgm:cxn modelId="{15485DF3-B3FC-4412-939F-6FE76EC3A953}" type="presParOf" srcId="{4DCE70A7-DD3B-4A1A-8689-A7B28CEED7DB}" destId="{3C867B82-C031-4104-ABBF-EEC7C52C14B2}" srcOrd="4" destOrd="0" presId="urn:microsoft.com/office/officeart/2008/layout/PictureStrips"/>
    <dgm:cxn modelId="{2F7E374C-6E07-4E10-879B-341DD293FC4C}" type="presParOf" srcId="{3C867B82-C031-4104-ABBF-EEC7C52C14B2}" destId="{29CC973F-3183-421B-A3DA-E17E5DBA297A}" srcOrd="0" destOrd="0" presId="urn:microsoft.com/office/officeart/2008/layout/PictureStrips"/>
    <dgm:cxn modelId="{9C745C90-6A1F-4FD4-961F-5BA39D7936E3}" type="presParOf" srcId="{3C867B82-C031-4104-ABBF-EEC7C52C14B2}" destId="{A5DA0968-BEF3-4B28-9ED2-810BF119E6A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EAEC67-CE6F-4586-B2C4-717B56637736}" type="doc">
      <dgm:prSet loTypeId="urn:microsoft.com/office/officeart/2008/layout/PictureStrips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DB12AC32-7C8D-4559-A7BF-431811D097B3}">
      <dgm:prSet phldrT="[Текст]" custT="1"/>
      <dgm:spPr>
        <a:ln>
          <a:solidFill>
            <a:srgbClr val="7030A0"/>
          </a:solidFill>
        </a:ln>
      </dgm:spPr>
      <dgm:t>
        <a:bodyPr/>
        <a:lstStyle/>
        <a:p>
          <a:r>
            <a:rPr lang="ru-RU" sz="2400" b="0" i="0" dirty="0" smtClean="0">
              <a:solidFill>
                <a:srgbClr val="C00000"/>
              </a:solidFill>
            </a:rPr>
            <a:t>«</a:t>
          </a:r>
          <a:r>
            <a:rPr lang="ru-RU" sz="2400" b="0" i="0" dirty="0" err="1" smtClean="0">
              <a:solidFill>
                <a:srgbClr val="C00000"/>
              </a:solidFill>
            </a:rPr>
            <a:t>Дияволіада</a:t>
          </a:r>
          <a:r>
            <a:rPr lang="ru-RU" sz="2400" b="0" i="0" dirty="0" smtClean="0">
              <a:solidFill>
                <a:srgbClr val="C00000"/>
              </a:solidFill>
            </a:rPr>
            <a:t>»</a:t>
          </a:r>
          <a:endParaRPr lang="ru-RU" sz="2400" dirty="0">
            <a:solidFill>
              <a:srgbClr val="C00000"/>
            </a:solidFill>
          </a:endParaRPr>
        </a:p>
      </dgm:t>
    </dgm:pt>
    <dgm:pt modelId="{6D88517D-4DB2-4C3B-9A04-BCB3DE918CBB}" type="parTrans" cxnId="{869211BC-AF0C-4B04-BD2E-6934C2417E37}">
      <dgm:prSet/>
      <dgm:spPr/>
      <dgm:t>
        <a:bodyPr/>
        <a:lstStyle/>
        <a:p>
          <a:endParaRPr lang="ru-RU"/>
        </a:p>
      </dgm:t>
    </dgm:pt>
    <dgm:pt modelId="{BA86F648-0081-4ABD-815B-E2D26B0A8B0B}" type="sibTrans" cxnId="{869211BC-AF0C-4B04-BD2E-6934C2417E37}">
      <dgm:prSet/>
      <dgm:spPr/>
      <dgm:t>
        <a:bodyPr/>
        <a:lstStyle/>
        <a:p>
          <a:endParaRPr lang="ru-RU"/>
        </a:p>
      </dgm:t>
    </dgm:pt>
    <dgm:pt modelId="{521237BB-E801-468B-9883-E3AEAD50964F}">
      <dgm:prSet phldrT="[Текст]" custT="1"/>
      <dgm:spPr>
        <a:ln>
          <a:solidFill>
            <a:srgbClr val="7030A0"/>
          </a:solidFill>
        </a:ln>
      </dgm:spPr>
      <dgm:t>
        <a:bodyPr/>
        <a:lstStyle/>
        <a:p>
          <a:r>
            <a:rPr lang="ru-RU" sz="2400" b="0" i="0" dirty="0" smtClean="0">
              <a:solidFill>
                <a:srgbClr val="C00000"/>
              </a:solidFill>
            </a:rPr>
            <a:t>«</a:t>
          </a:r>
          <a:r>
            <a:rPr lang="ru-RU" sz="2400" b="0" i="0" dirty="0" err="1" smtClean="0">
              <a:solidFill>
                <a:srgbClr val="C00000"/>
              </a:solidFill>
            </a:rPr>
            <a:t>Фатальні</a:t>
          </a:r>
          <a:r>
            <a:rPr lang="ru-RU" sz="2400" b="0" i="0" dirty="0" smtClean="0">
              <a:solidFill>
                <a:srgbClr val="C00000"/>
              </a:solidFill>
            </a:rPr>
            <a:t> </a:t>
          </a:r>
          <a:r>
            <a:rPr lang="ru-RU" sz="2400" b="0" i="0" dirty="0" err="1" smtClean="0">
              <a:solidFill>
                <a:srgbClr val="C00000"/>
              </a:solidFill>
            </a:rPr>
            <a:t>яйця</a:t>
          </a:r>
          <a:r>
            <a:rPr lang="ru-RU" sz="2400" b="0" i="0" dirty="0" smtClean="0">
              <a:solidFill>
                <a:srgbClr val="C00000"/>
              </a:solidFill>
            </a:rPr>
            <a:t>»</a:t>
          </a:r>
          <a:endParaRPr lang="ru-RU" sz="2400" dirty="0">
            <a:solidFill>
              <a:srgbClr val="C00000"/>
            </a:solidFill>
          </a:endParaRPr>
        </a:p>
      </dgm:t>
    </dgm:pt>
    <dgm:pt modelId="{843DC9BF-AC81-4439-A0E2-CFD9430E0E9D}" type="parTrans" cxnId="{4A5DE9E6-6B3C-4283-BBF3-47D966E55155}">
      <dgm:prSet/>
      <dgm:spPr/>
      <dgm:t>
        <a:bodyPr/>
        <a:lstStyle/>
        <a:p>
          <a:endParaRPr lang="ru-RU"/>
        </a:p>
      </dgm:t>
    </dgm:pt>
    <dgm:pt modelId="{DCD64839-C10B-473C-BD04-4332F0BDBF0E}" type="sibTrans" cxnId="{4A5DE9E6-6B3C-4283-BBF3-47D966E55155}">
      <dgm:prSet/>
      <dgm:spPr/>
      <dgm:t>
        <a:bodyPr/>
        <a:lstStyle/>
        <a:p>
          <a:endParaRPr lang="ru-RU"/>
        </a:p>
      </dgm:t>
    </dgm:pt>
    <dgm:pt modelId="{77368DA4-0E1A-4C25-95D8-63A9DB7EA82E}">
      <dgm:prSet phldrT="[Текст]" custT="1"/>
      <dgm:spPr>
        <a:ln>
          <a:solidFill>
            <a:srgbClr val="7030A0"/>
          </a:solidFill>
        </a:ln>
      </dgm:spPr>
      <dgm:t>
        <a:bodyPr/>
        <a:lstStyle/>
        <a:p>
          <a:r>
            <a:rPr lang="ru-RU" sz="2400" b="0" i="0" dirty="0" smtClean="0">
              <a:solidFill>
                <a:srgbClr val="C00000"/>
              </a:solidFill>
            </a:rPr>
            <a:t>«</a:t>
          </a:r>
          <a:r>
            <a:rPr lang="ru-RU" sz="2400" b="0" i="0" dirty="0" err="1" smtClean="0">
              <a:solidFill>
                <a:srgbClr val="C00000"/>
              </a:solidFill>
            </a:rPr>
            <a:t>Собаче</a:t>
          </a:r>
          <a:r>
            <a:rPr lang="ru-RU" sz="2400" b="0" i="0" dirty="0" smtClean="0">
              <a:solidFill>
                <a:srgbClr val="C00000"/>
              </a:solidFill>
            </a:rPr>
            <a:t> </a:t>
          </a:r>
          <a:r>
            <a:rPr lang="ru-RU" sz="2400" b="0" i="0" dirty="0" err="1" smtClean="0">
              <a:solidFill>
                <a:srgbClr val="C00000"/>
              </a:solidFill>
            </a:rPr>
            <a:t>серце</a:t>
          </a:r>
          <a:r>
            <a:rPr lang="ru-RU" sz="2400" b="0" i="0" dirty="0" smtClean="0">
              <a:solidFill>
                <a:srgbClr val="C00000"/>
              </a:solidFill>
            </a:rPr>
            <a:t>»</a:t>
          </a:r>
          <a:endParaRPr lang="ru-RU" sz="2400" dirty="0">
            <a:solidFill>
              <a:srgbClr val="C00000"/>
            </a:solidFill>
          </a:endParaRPr>
        </a:p>
      </dgm:t>
    </dgm:pt>
    <dgm:pt modelId="{546A2529-7D89-45B0-8CFC-B189FF1515FD}" type="parTrans" cxnId="{126F4E67-9573-4EC0-8D37-FF6E0E797D4C}">
      <dgm:prSet/>
      <dgm:spPr/>
      <dgm:t>
        <a:bodyPr/>
        <a:lstStyle/>
        <a:p>
          <a:endParaRPr lang="ru-RU"/>
        </a:p>
      </dgm:t>
    </dgm:pt>
    <dgm:pt modelId="{CA182ACA-7B97-44CC-99FD-9960DC5E3A46}" type="sibTrans" cxnId="{126F4E67-9573-4EC0-8D37-FF6E0E797D4C}">
      <dgm:prSet/>
      <dgm:spPr/>
      <dgm:t>
        <a:bodyPr/>
        <a:lstStyle/>
        <a:p>
          <a:endParaRPr lang="ru-RU"/>
        </a:p>
      </dgm:t>
    </dgm:pt>
    <dgm:pt modelId="{4DCE70A7-DD3B-4A1A-8689-A7B28CEED7DB}" type="pres">
      <dgm:prSet presAssocID="{39EAEC67-CE6F-4586-B2C4-717B5663773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657E7C-CAF0-47C0-B01E-C09A1037E74C}" type="pres">
      <dgm:prSet presAssocID="{DB12AC32-7C8D-4559-A7BF-431811D097B3}" presName="composite" presStyleCnt="0"/>
      <dgm:spPr/>
    </dgm:pt>
    <dgm:pt modelId="{8E5B6DDC-7E10-435D-A52D-F12996AD9192}" type="pres">
      <dgm:prSet presAssocID="{DB12AC32-7C8D-4559-A7BF-431811D097B3}" presName="rect1" presStyleLbl="trAlignAcc1" presStyleIdx="0" presStyleCnt="3" custScaleX="122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44B07-8031-42C6-85CC-A2120A4FA2A0}" type="pres">
      <dgm:prSet presAssocID="{DB12AC32-7C8D-4559-A7BF-431811D097B3}" presName="rect2" presStyleLbl="fgImgPlace1" presStyleIdx="0" presStyleCnt="3" custScaleX="150020" custScaleY="137683" custLinFactNeighborX="-56128" custLinFactNeighborY="43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69415D4-C217-49BC-B1EE-541CA040CDE4}" type="pres">
      <dgm:prSet presAssocID="{BA86F648-0081-4ABD-815B-E2D26B0A8B0B}" presName="sibTrans" presStyleCnt="0"/>
      <dgm:spPr/>
    </dgm:pt>
    <dgm:pt modelId="{6B59B621-14FC-4974-817F-5DD5B6CA74E9}" type="pres">
      <dgm:prSet presAssocID="{521237BB-E801-468B-9883-E3AEAD50964F}" presName="composite" presStyleCnt="0"/>
      <dgm:spPr/>
    </dgm:pt>
    <dgm:pt modelId="{3B28F691-F29B-482A-88A0-0F454FF1BECF}" type="pres">
      <dgm:prSet presAssocID="{521237BB-E801-468B-9883-E3AEAD50964F}" presName="rect1" presStyleLbl="trAlignAcc1" presStyleIdx="1" presStyleCnt="3" custScaleX="95030" custScaleY="89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D484BD-7B5B-42A1-B2E9-F9DFE6C391CD}" type="pres">
      <dgm:prSet presAssocID="{521237BB-E801-468B-9883-E3AEAD50964F}" presName="rect2" presStyleLbl="fgImgPlace1" presStyleIdx="1" presStyleCnt="3" custScaleX="130217" custScaleY="14389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3ED9CC2-879F-4C5B-AD5C-02C24B3F5827}" type="pres">
      <dgm:prSet presAssocID="{DCD64839-C10B-473C-BD04-4332F0BDBF0E}" presName="sibTrans" presStyleCnt="0"/>
      <dgm:spPr/>
    </dgm:pt>
    <dgm:pt modelId="{3C867B82-C031-4104-ABBF-EEC7C52C14B2}" type="pres">
      <dgm:prSet presAssocID="{77368DA4-0E1A-4C25-95D8-63A9DB7EA82E}" presName="composite" presStyleCnt="0"/>
      <dgm:spPr/>
    </dgm:pt>
    <dgm:pt modelId="{29CC973F-3183-421B-A3DA-E17E5DBA297A}" type="pres">
      <dgm:prSet presAssocID="{77368DA4-0E1A-4C25-95D8-63A9DB7EA82E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DA0968-BEF3-4B28-9ED2-810BF119E6A6}" type="pres">
      <dgm:prSet presAssocID="{77368DA4-0E1A-4C25-95D8-63A9DB7EA82E}" presName="rect2" presStyleLbl="fgImgPlace1" presStyleIdx="2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</dgm:ptLst>
  <dgm:cxnLst>
    <dgm:cxn modelId="{869211BC-AF0C-4B04-BD2E-6934C2417E37}" srcId="{39EAEC67-CE6F-4586-B2C4-717B56637736}" destId="{DB12AC32-7C8D-4559-A7BF-431811D097B3}" srcOrd="0" destOrd="0" parTransId="{6D88517D-4DB2-4C3B-9A04-BCB3DE918CBB}" sibTransId="{BA86F648-0081-4ABD-815B-E2D26B0A8B0B}"/>
    <dgm:cxn modelId="{BF702891-1D66-4BB2-9F15-A023913B6129}" type="presOf" srcId="{DB12AC32-7C8D-4559-A7BF-431811D097B3}" destId="{8E5B6DDC-7E10-435D-A52D-F12996AD9192}" srcOrd="0" destOrd="0" presId="urn:microsoft.com/office/officeart/2008/layout/PictureStrips"/>
    <dgm:cxn modelId="{4A5DE9E6-6B3C-4283-BBF3-47D966E55155}" srcId="{39EAEC67-CE6F-4586-B2C4-717B56637736}" destId="{521237BB-E801-468B-9883-E3AEAD50964F}" srcOrd="1" destOrd="0" parTransId="{843DC9BF-AC81-4439-A0E2-CFD9430E0E9D}" sibTransId="{DCD64839-C10B-473C-BD04-4332F0BDBF0E}"/>
    <dgm:cxn modelId="{D880AA1F-6AE0-4B60-A408-989887B838AA}" type="presOf" srcId="{77368DA4-0E1A-4C25-95D8-63A9DB7EA82E}" destId="{29CC973F-3183-421B-A3DA-E17E5DBA297A}" srcOrd="0" destOrd="0" presId="urn:microsoft.com/office/officeart/2008/layout/PictureStrips"/>
    <dgm:cxn modelId="{126F4E67-9573-4EC0-8D37-FF6E0E797D4C}" srcId="{39EAEC67-CE6F-4586-B2C4-717B56637736}" destId="{77368DA4-0E1A-4C25-95D8-63A9DB7EA82E}" srcOrd="2" destOrd="0" parTransId="{546A2529-7D89-45B0-8CFC-B189FF1515FD}" sibTransId="{CA182ACA-7B97-44CC-99FD-9960DC5E3A46}"/>
    <dgm:cxn modelId="{D4E676BE-0E1C-4F19-AC1B-72DE96E77DB9}" type="presOf" srcId="{521237BB-E801-468B-9883-E3AEAD50964F}" destId="{3B28F691-F29B-482A-88A0-0F454FF1BECF}" srcOrd="0" destOrd="0" presId="urn:microsoft.com/office/officeart/2008/layout/PictureStrips"/>
    <dgm:cxn modelId="{6FA37A5A-575C-438D-8A62-ED3BD91E0C69}" type="presOf" srcId="{39EAEC67-CE6F-4586-B2C4-717B56637736}" destId="{4DCE70A7-DD3B-4A1A-8689-A7B28CEED7DB}" srcOrd="0" destOrd="0" presId="urn:microsoft.com/office/officeart/2008/layout/PictureStrips"/>
    <dgm:cxn modelId="{CD915505-B88A-42BB-916C-06678D4C3921}" type="presParOf" srcId="{4DCE70A7-DD3B-4A1A-8689-A7B28CEED7DB}" destId="{F3657E7C-CAF0-47C0-B01E-C09A1037E74C}" srcOrd="0" destOrd="0" presId="urn:microsoft.com/office/officeart/2008/layout/PictureStrips"/>
    <dgm:cxn modelId="{3D14D503-E6D1-4E06-BA07-946AFD5DDEE0}" type="presParOf" srcId="{F3657E7C-CAF0-47C0-B01E-C09A1037E74C}" destId="{8E5B6DDC-7E10-435D-A52D-F12996AD9192}" srcOrd="0" destOrd="0" presId="urn:microsoft.com/office/officeart/2008/layout/PictureStrips"/>
    <dgm:cxn modelId="{694ED574-862E-452C-A980-CC3D38715D8C}" type="presParOf" srcId="{F3657E7C-CAF0-47C0-B01E-C09A1037E74C}" destId="{6EB44B07-8031-42C6-85CC-A2120A4FA2A0}" srcOrd="1" destOrd="0" presId="urn:microsoft.com/office/officeart/2008/layout/PictureStrips"/>
    <dgm:cxn modelId="{360D7C39-EFAA-41FE-9201-16DB8F0FB974}" type="presParOf" srcId="{4DCE70A7-DD3B-4A1A-8689-A7B28CEED7DB}" destId="{569415D4-C217-49BC-B1EE-541CA040CDE4}" srcOrd="1" destOrd="0" presId="urn:microsoft.com/office/officeart/2008/layout/PictureStrips"/>
    <dgm:cxn modelId="{5D0BC1D0-6125-4F7B-8CAD-A8931DE05619}" type="presParOf" srcId="{4DCE70A7-DD3B-4A1A-8689-A7B28CEED7DB}" destId="{6B59B621-14FC-4974-817F-5DD5B6CA74E9}" srcOrd="2" destOrd="0" presId="urn:microsoft.com/office/officeart/2008/layout/PictureStrips"/>
    <dgm:cxn modelId="{C50C68E2-DE6A-47D5-94F6-B1332E110C3B}" type="presParOf" srcId="{6B59B621-14FC-4974-817F-5DD5B6CA74E9}" destId="{3B28F691-F29B-482A-88A0-0F454FF1BECF}" srcOrd="0" destOrd="0" presId="urn:microsoft.com/office/officeart/2008/layout/PictureStrips"/>
    <dgm:cxn modelId="{72DB98AE-78EA-4B06-9FC8-3ABA115C3E37}" type="presParOf" srcId="{6B59B621-14FC-4974-817F-5DD5B6CA74E9}" destId="{EAD484BD-7B5B-42A1-B2E9-F9DFE6C391CD}" srcOrd="1" destOrd="0" presId="urn:microsoft.com/office/officeart/2008/layout/PictureStrips"/>
    <dgm:cxn modelId="{32B94705-7741-4127-B42D-F0EBFC67E83E}" type="presParOf" srcId="{4DCE70A7-DD3B-4A1A-8689-A7B28CEED7DB}" destId="{F3ED9CC2-879F-4C5B-AD5C-02C24B3F5827}" srcOrd="3" destOrd="0" presId="urn:microsoft.com/office/officeart/2008/layout/PictureStrips"/>
    <dgm:cxn modelId="{6663F771-D0A2-4E88-ACF3-F4FCDBDFF71C}" type="presParOf" srcId="{4DCE70A7-DD3B-4A1A-8689-A7B28CEED7DB}" destId="{3C867B82-C031-4104-ABBF-EEC7C52C14B2}" srcOrd="4" destOrd="0" presId="urn:microsoft.com/office/officeart/2008/layout/PictureStrips"/>
    <dgm:cxn modelId="{0C3447EC-8FE6-4178-9EB8-58AAD2C035E0}" type="presParOf" srcId="{3C867B82-C031-4104-ABBF-EEC7C52C14B2}" destId="{29CC973F-3183-421B-A3DA-E17E5DBA297A}" srcOrd="0" destOrd="0" presId="urn:microsoft.com/office/officeart/2008/layout/PictureStrips"/>
    <dgm:cxn modelId="{E89FC7CF-3BCD-4909-A7F1-6C731D8F74BE}" type="presParOf" srcId="{3C867B82-C031-4104-ABBF-EEC7C52C14B2}" destId="{A5DA0968-BEF3-4B28-9ED2-810BF119E6A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EAEC67-CE6F-4586-B2C4-717B56637736}" type="doc">
      <dgm:prSet loTypeId="urn:microsoft.com/office/officeart/2008/layout/PictureStrips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DB12AC32-7C8D-4559-A7BF-431811D097B3}">
      <dgm:prSet phldrT="[Текст]" custT="1"/>
      <dgm:spPr>
        <a:ln>
          <a:solidFill>
            <a:srgbClr val="7030A0"/>
          </a:solidFill>
        </a:ln>
      </dgm:spPr>
      <dgm:t>
        <a:bodyPr/>
        <a:lstStyle/>
        <a:p>
          <a:r>
            <a:rPr lang="ru-RU" sz="2400" b="0" i="0" dirty="0" smtClean="0">
              <a:solidFill>
                <a:srgbClr val="C00000"/>
              </a:solidFill>
            </a:rPr>
            <a:t>«</a:t>
          </a:r>
          <a:r>
            <a:rPr lang="ru-RU" sz="2400" b="0" i="0" dirty="0" err="1" smtClean="0">
              <a:solidFill>
                <a:srgbClr val="C00000"/>
              </a:solidFill>
            </a:rPr>
            <a:t>Дні</a:t>
          </a:r>
          <a:r>
            <a:rPr lang="ru-RU" sz="2400" b="0" i="0" dirty="0" smtClean="0">
              <a:solidFill>
                <a:srgbClr val="C00000"/>
              </a:solidFill>
            </a:rPr>
            <a:t> </a:t>
          </a:r>
          <a:r>
            <a:rPr lang="ru-RU" sz="2400" b="0" i="0" dirty="0" err="1" smtClean="0">
              <a:solidFill>
                <a:srgbClr val="C00000"/>
              </a:solidFill>
            </a:rPr>
            <a:t>Турбіних</a:t>
          </a:r>
          <a:r>
            <a:rPr lang="ru-RU" sz="2400" b="0" i="0" dirty="0" smtClean="0">
              <a:solidFill>
                <a:srgbClr val="C00000"/>
              </a:solidFill>
            </a:rPr>
            <a:t>»</a:t>
          </a:r>
          <a:endParaRPr lang="ru-RU" sz="2400" dirty="0">
            <a:solidFill>
              <a:srgbClr val="C00000"/>
            </a:solidFill>
          </a:endParaRPr>
        </a:p>
      </dgm:t>
    </dgm:pt>
    <dgm:pt modelId="{6D88517D-4DB2-4C3B-9A04-BCB3DE918CBB}" type="parTrans" cxnId="{869211BC-AF0C-4B04-BD2E-6934C2417E37}">
      <dgm:prSet/>
      <dgm:spPr/>
      <dgm:t>
        <a:bodyPr/>
        <a:lstStyle/>
        <a:p>
          <a:endParaRPr lang="ru-RU"/>
        </a:p>
      </dgm:t>
    </dgm:pt>
    <dgm:pt modelId="{BA86F648-0081-4ABD-815B-E2D26B0A8B0B}" type="sibTrans" cxnId="{869211BC-AF0C-4B04-BD2E-6934C2417E37}">
      <dgm:prSet/>
      <dgm:spPr/>
      <dgm:t>
        <a:bodyPr/>
        <a:lstStyle/>
        <a:p>
          <a:endParaRPr lang="ru-RU"/>
        </a:p>
      </dgm:t>
    </dgm:pt>
    <dgm:pt modelId="{77368DA4-0E1A-4C25-95D8-63A9DB7EA82E}">
      <dgm:prSet phldrT="[Текст]"/>
      <dgm:spPr>
        <a:ln>
          <a:solidFill>
            <a:srgbClr val="7030A0"/>
          </a:solidFill>
        </a:ln>
      </dgm:spPr>
      <dgm:t>
        <a:bodyPr/>
        <a:lstStyle/>
        <a:p>
          <a:r>
            <a:rPr lang="ru-RU" b="0" i="0" dirty="0" smtClean="0">
              <a:solidFill>
                <a:srgbClr val="C00000"/>
              </a:solidFill>
            </a:rPr>
            <a:t>«</a:t>
          </a:r>
          <a:r>
            <a:rPr lang="ru-RU" b="0" i="0" dirty="0" err="1" smtClean="0">
              <a:solidFill>
                <a:srgbClr val="C00000"/>
              </a:solidFill>
            </a:rPr>
            <a:t>Київ-місто</a:t>
          </a:r>
          <a:r>
            <a:rPr lang="ru-RU" b="0" i="0" dirty="0" smtClean="0">
              <a:solidFill>
                <a:srgbClr val="C00000"/>
              </a:solidFill>
            </a:rPr>
            <a:t>»</a:t>
          </a:r>
          <a:endParaRPr lang="ru-RU" dirty="0">
            <a:solidFill>
              <a:srgbClr val="C00000"/>
            </a:solidFill>
          </a:endParaRPr>
        </a:p>
      </dgm:t>
    </dgm:pt>
    <dgm:pt modelId="{546A2529-7D89-45B0-8CFC-B189FF1515FD}" type="parTrans" cxnId="{126F4E67-9573-4EC0-8D37-FF6E0E797D4C}">
      <dgm:prSet/>
      <dgm:spPr/>
      <dgm:t>
        <a:bodyPr/>
        <a:lstStyle/>
        <a:p>
          <a:endParaRPr lang="ru-RU"/>
        </a:p>
      </dgm:t>
    </dgm:pt>
    <dgm:pt modelId="{CA182ACA-7B97-44CC-99FD-9960DC5E3A46}" type="sibTrans" cxnId="{126F4E67-9573-4EC0-8D37-FF6E0E797D4C}">
      <dgm:prSet/>
      <dgm:spPr/>
      <dgm:t>
        <a:bodyPr/>
        <a:lstStyle/>
        <a:p>
          <a:endParaRPr lang="ru-RU"/>
        </a:p>
      </dgm:t>
    </dgm:pt>
    <dgm:pt modelId="{521237BB-E801-468B-9883-E3AEAD50964F}">
      <dgm:prSet phldrT="[Текст]" custT="1"/>
      <dgm:spPr>
        <a:ln>
          <a:solidFill>
            <a:srgbClr val="7030A0"/>
          </a:solidFill>
        </a:ln>
      </dgm:spPr>
      <dgm:t>
        <a:bodyPr/>
        <a:lstStyle/>
        <a:p>
          <a:endParaRPr lang="ru-RU" sz="2000" b="0" i="0" dirty="0" smtClean="0"/>
        </a:p>
        <a:p>
          <a:r>
            <a:rPr lang="ru-RU" sz="2400" b="0" i="0" dirty="0" smtClean="0">
              <a:solidFill>
                <a:srgbClr val="C00000"/>
              </a:solidFill>
            </a:rPr>
            <a:t>«</a:t>
          </a:r>
          <a:r>
            <a:rPr lang="ru-RU" sz="2400" b="0" i="0" dirty="0" err="1" smtClean="0">
              <a:solidFill>
                <a:srgbClr val="C00000"/>
              </a:solidFill>
            </a:rPr>
            <a:t>Зойчина</a:t>
          </a:r>
          <a:r>
            <a:rPr lang="ru-RU" sz="2400" b="0" i="0" dirty="0" smtClean="0">
              <a:solidFill>
                <a:srgbClr val="C00000"/>
              </a:solidFill>
            </a:rPr>
            <a:t> квартира»</a:t>
          </a:r>
          <a:r>
            <a:rPr lang="ru-RU" sz="2000" dirty="0" smtClean="0">
              <a:solidFill>
                <a:srgbClr val="C00000"/>
              </a:solidFill>
            </a:rPr>
            <a:t/>
          </a:r>
          <a:br>
            <a:rPr lang="ru-RU" sz="2000" dirty="0" smtClean="0">
              <a:solidFill>
                <a:srgbClr val="C00000"/>
              </a:solidFill>
            </a:rPr>
          </a:br>
          <a:endParaRPr lang="ru-RU" sz="2000" dirty="0">
            <a:solidFill>
              <a:srgbClr val="C00000"/>
            </a:solidFill>
          </a:endParaRPr>
        </a:p>
      </dgm:t>
    </dgm:pt>
    <dgm:pt modelId="{DCD64839-C10B-473C-BD04-4332F0BDBF0E}" type="sibTrans" cxnId="{4A5DE9E6-6B3C-4283-BBF3-47D966E55155}">
      <dgm:prSet/>
      <dgm:spPr/>
      <dgm:t>
        <a:bodyPr/>
        <a:lstStyle/>
        <a:p>
          <a:endParaRPr lang="ru-RU"/>
        </a:p>
      </dgm:t>
    </dgm:pt>
    <dgm:pt modelId="{843DC9BF-AC81-4439-A0E2-CFD9430E0E9D}" type="parTrans" cxnId="{4A5DE9E6-6B3C-4283-BBF3-47D966E55155}">
      <dgm:prSet/>
      <dgm:spPr/>
      <dgm:t>
        <a:bodyPr/>
        <a:lstStyle/>
        <a:p>
          <a:endParaRPr lang="ru-RU"/>
        </a:p>
      </dgm:t>
    </dgm:pt>
    <dgm:pt modelId="{4DCE70A7-DD3B-4A1A-8689-A7B28CEED7DB}" type="pres">
      <dgm:prSet presAssocID="{39EAEC67-CE6F-4586-B2C4-717B5663773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657E7C-CAF0-47C0-B01E-C09A1037E74C}" type="pres">
      <dgm:prSet presAssocID="{DB12AC32-7C8D-4559-A7BF-431811D097B3}" presName="composite" presStyleCnt="0"/>
      <dgm:spPr/>
    </dgm:pt>
    <dgm:pt modelId="{8E5B6DDC-7E10-435D-A52D-F12996AD9192}" type="pres">
      <dgm:prSet presAssocID="{DB12AC32-7C8D-4559-A7BF-431811D097B3}" presName="rect1" presStyleLbl="trAlignAcc1" presStyleIdx="0" presStyleCnt="3" custScaleX="88136" custScaleY="77195" custLinFactNeighborX="-1097" custLinFactNeighborY="2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44B07-8031-42C6-85CC-A2120A4FA2A0}" type="pres">
      <dgm:prSet presAssocID="{DB12AC32-7C8D-4559-A7BF-431811D097B3}" presName="rect2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3000" r="-103000"/>
          </a:stretch>
        </a:blipFill>
      </dgm:spPr>
      <dgm:t>
        <a:bodyPr/>
        <a:lstStyle/>
        <a:p>
          <a:endParaRPr lang="ru-RU"/>
        </a:p>
      </dgm:t>
    </dgm:pt>
    <dgm:pt modelId="{569415D4-C217-49BC-B1EE-541CA040CDE4}" type="pres">
      <dgm:prSet presAssocID="{BA86F648-0081-4ABD-815B-E2D26B0A8B0B}" presName="sibTrans" presStyleCnt="0"/>
      <dgm:spPr/>
    </dgm:pt>
    <dgm:pt modelId="{6B59B621-14FC-4974-817F-5DD5B6CA74E9}" type="pres">
      <dgm:prSet presAssocID="{521237BB-E801-468B-9883-E3AEAD50964F}" presName="composite" presStyleCnt="0"/>
      <dgm:spPr/>
    </dgm:pt>
    <dgm:pt modelId="{3B28F691-F29B-482A-88A0-0F454FF1BECF}" type="pres">
      <dgm:prSet presAssocID="{521237BB-E801-468B-9883-E3AEAD50964F}" presName="rect1" presStyleLbl="trAlignAcc1" presStyleIdx="1" presStyleCnt="3" custScaleX="88297" custScaleY="88946" custLinFactNeighborX="-530" custLinFactNeighborY="-48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D484BD-7B5B-42A1-B2E9-F9DFE6C391CD}" type="pres">
      <dgm:prSet presAssocID="{521237BB-E801-468B-9883-E3AEAD50964F}" presName="rect2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3ED9CC2-879F-4C5B-AD5C-02C24B3F5827}" type="pres">
      <dgm:prSet presAssocID="{DCD64839-C10B-473C-BD04-4332F0BDBF0E}" presName="sibTrans" presStyleCnt="0"/>
      <dgm:spPr/>
    </dgm:pt>
    <dgm:pt modelId="{3C867B82-C031-4104-ABBF-EEC7C52C14B2}" type="pres">
      <dgm:prSet presAssocID="{77368DA4-0E1A-4C25-95D8-63A9DB7EA82E}" presName="composite" presStyleCnt="0"/>
      <dgm:spPr/>
    </dgm:pt>
    <dgm:pt modelId="{29CC973F-3183-421B-A3DA-E17E5DBA297A}" type="pres">
      <dgm:prSet presAssocID="{77368DA4-0E1A-4C25-95D8-63A9DB7EA82E}" presName="rect1" presStyleLbl="trAlignAcc1" presStyleIdx="2" presStyleCnt="3" custScaleX="89909" custScaleY="72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DA0968-BEF3-4B28-9ED2-810BF119E6A6}" type="pres">
      <dgm:prSet presAssocID="{77368DA4-0E1A-4C25-95D8-63A9DB7EA82E}" presName="rect2" presStyleLbl="fgImgPlace1" presStyleIdx="2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126F4E67-9573-4EC0-8D37-FF6E0E797D4C}" srcId="{39EAEC67-CE6F-4586-B2C4-717B56637736}" destId="{77368DA4-0E1A-4C25-95D8-63A9DB7EA82E}" srcOrd="2" destOrd="0" parTransId="{546A2529-7D89-45B0-8CFC-B189FF1515FD}" sibTransId="{CA182ACA-7B97-44CC-99FD-9960DC5E3A46}"/>
    <dgm:cxn modelId="{E155999A-B89A-4BCA-9142-FFA3627C8B2A}" type="presOf" srcId="{39EAEC67-CE6F-4586-B2C4-717B56637736}" destId="{4DCE70A7-DD3B-4A1A-8689-A7B28CEED7DB}" srcOrd="0" destOrd="0" presId="urn:microsoft.com/office/officeart/2008/layout/PictureStrips"/>
    <dgm:cxn modelId="{53422159-FEB6-4D63-BE88-5F51D64760D9}" type="presOf" srcId="{521237BB-E801-468B-9883-E3AEAD50964F}" destId="{3B28F691-F29B-482A-88A0-0F454FF1BECF}" srcOrd="0" destOrd="0" presId="urn:microsoft.com/office/officeart/2008/layout/PictureStrips"/>
    <dgm:cxn modelId="{0FC5D110-BCA0-467F-82E9-57D32A683F15}" type="presOf" srcId="{77368DA4-0E1A-4C25-95D8-63A9DB7EA82E}" destId="{29CC973F-3183-421B-A3DA-E17E5DBA297A}" srcOrd="0" destOrd="0" presId="urn:microsoft.com/office/officeart/2008/layout/PictureStrips"/>
    <dgm:cxn modelId="{869211BC-AF0C-4B04-BD2E-6934C2417E37}" srcId="{39EAEC67-CE6F-4586-B2C4-717B56637736}" destId="{DB12AC32-7C8D-4559-A7BF-431811D097B3}" srcOrd="0" destOrd="0" parTransId="{6D88517D-4DB2-4C3B-9A04-BCB3DE918CBB}" sibTransId="{BA86F648-0081-4ABD-815B-E2D26B0A8B0B}"/>
    <dgm:cxn modelId="{4A5DE9E6-6B3C-4283-BBF3-47D966E55155}" srcId="{39EAEC67-CE6F-4586-B2C4-717B56637736}" destId="{521237BB-E801-468B-9883-E3AEAD50964F}" srcOrd="1" destOrd="0" parTransId="{843DC9BF-AC81-4439-A0E2-CFD9430E0E9D}" sibTransId="{DCD64839-C10B-473C-BD04-4332F0BDBF0E}"/>
    <dgm:cxn modelId="{2C5B5C58-AB7C-466A-A7C0-4A75CA54410E}" type="presOf" srcId="{DB12AC32-7C8D-4559-A7BF-431811D097B3}" destId="{8E5B6DDC-7E10-435D-A52D-F12996AD9192}" srcOrd="0" destOrd="0" presId="urn:microsoft.com/office/officeart/2008/layout/PictureStrips"/>
    <dgm:cxn modelId="{90BE79BB-91DA-4EA6-82C2-4170034CC03A}" type="presParOf" srcId="{4DCE70A7-DD3B-4A1A-8689-A7B28CEED7DB}" destId="{F3657E7C-CAF0-47C0-B01E-C09A1037E74C}" srcOrd="0" destOrd="0" presId="urn:microsoft.com/office/officeart/2008/layout/PictureStrips"/>
    <dgm:cxn modelId="{57E7D640-FDC2-475C-B26F-DF0E50E67684}" type="presParOf" srcId="{F3657E7C-CAF0-47C0-B01E-C09A1037E74C}" destId="{8E5B6DDC-7E10-435D-A52D-F12996AD9192}" srcOrd="0" destOrd="0" presId="urn:microsoft.com/office/officeart/2008/layout/PictureStrips"/>
    <dgm:cxn modelId="{53279BD6-B614-43E0-B204-9941CB39BC84}" type="presParOf" srcId="{F3657E7C-CAF0-47C0-B01E-C09A1037E74C}" destId="{6EB44B07-8031-42C6-85CC-A2120A4FA2A0}" srcOrd="1" destOrd="0" presId="urn:microsoft.com/office/officeart/2008/layout/PictureStrips"/>
    <dgm:cxn modelId="{879E3B93-B97A-4B89-B640-DDA29DA7211B}" type="presParOf" srcId="{4DCE70A7-DD3B-4A1A-8689-A7B28CEED7DB}" destId="{569415D4-C217-49BC-B1EE-541CA040CDE4}" srcOrd="1" destOrd="0" presId="urn:microsoft.com/office/officeart/2008/layout/PictureStrips"/>
    <dgm:cxn modelId="{BA6BA159-55C2-4491-B442-A06846610F0F}" type="presParOf" srcId="{4DCE70A7-DD3B-4A1A-8689-A7B28CEED7DB}" destId="{6B59B621-14FC-4974-817F-5DD5B6CA74E9}" srcOrd="2" destOrd="0" presId="urn:microsoft.com/office/officeart/2008/layout/PictureStrips"/>
    <dgm:cxn modelId="{B7B3AAB9-BEC4-46A8-8CFA-695AB7B7FAD9}" type="presParOf" srcId="{6B59B621-14FC-4974-817F-5DD5B6CA74E9}" destId="{3B28F691-F29B-482A-88A0-0F454FF1BECF}" srcOrd="0" destOrd="0" presId="urn:microsoft.com/office/officeart/2008/layout/PictureStrips"/>
    <dgm:cxn modelId="{3084A691-F7A8-4C47-9C32-78714DE5E2DC}" type="presParOf" srcId="{6B59B621-14FC-4974-817F-5DD5B6CA74E9}" destId="{EAD484BD-7B5B-42A1-B2E9-F9DFE6C391CD}" srcOrd="1" destOrd="0" presId="urn:microsoft.com/office/officeart/2008/layout/PictureStrips"/>
    <dgm:cxn modelId="{A8C3F5BB-28DA-4F70-9F20-82E149AF78DD}" type="presParOf" srcId="{4DCE70A7-DD3B-4A1A-8689-A7B28CEED7DB}" destId="{F3ED9CC2-879F-4C5B-AD5C-02C24B3F5827}" srcOrd="3" destOrd="0" presId="urn:microsoft.com/office/officeart/2008/layout/PictureStrips"/>
    <dgm:cxn modelId="{F84896DD-EE18-4653-B8E5-161F5BBC5103}" type="presParOf" srcId="{4DCE70A7-DD3B-4A1A-8689-A7B28CEED7DB}" destId="{3C867B82-C031-4104-ABBF-EEC7C52C14B2}" srcOrd="4" destOrd="0" presId="urn:microsoft.com/office/officeart/2008/layout/PictureStrips"/>
    <dgm:cxn modelId="{74C69B02-BAAF-4AF9-A771-D3C3FDC3E9A6}" type="presParOf" srcId="{3C867B82-C031-4104-ABBF-EEC7C52C14B2}" destId="{29CC973F-3183-421B-A3DA-E17E5DBA297A}" srcOrd="0" destOrd="0" presId="urn:microsoft.com/office/officeart/2008/layout/PictureStrips"/>
    <dgm:cxn modelId="{482ECC4F-4476-4267-BDC8-B8F7A46A1BEA}" type="presParOf" srcId="{3C867B82-C031-4104-ABBF-EEC7C52C14B2}" destId="{A5DA0968-BEF3-4B28-9ED2-810BF119E6A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EAEC67-CE6F-4586-B2C4-717B56637736}" type="doc">
      <dgm:prSet loTypeId="urn:microsoft.com/office/officeart/2008/layout/PictureStrips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DB12AC32-7C8D-4559-A7BF-431811D097B3}">
      <dgm:prSet phldrT="[Текст]" custT="1"/>
      <dgm:spPr>
        <a:ln>
          <a:solidFill>
            <a:srgbClr val="7030A0"/>
          </a:solidFill>
        </a:ln>
      </dgm:spPr>
      <dgm:t>
        <a:bodyPr/>
        <a:lstStyle/>
        <a:p>
          <a:r>
            <a:rPr lang="ru-RU" sz="2400" b="0" i="0" dirty="0" smtClean="0">
              <a:solidFill>
                <a:srgbClr val="C00000"/>
              </a:solidFill>
            </a:rPr>
            <a:t>«Рашель»</a:t>
          </a:r>
          <a:endParaRPr lang="ru-RU" sz="2400" dirty="0">
            <a:solidFill>
              <a:srgbClr val="C00000"/>
            </a:solidFill>
          </a:endParaRPr>
        </a:p>
      </dgm:t>
    </dgm:pt>
    <dgm:pt modelId="{6D88517D-4DB2-4C3B-9A04-BCB3DE918CBB}" type="parTrans" cxnId="{869211BC-AF0C-4B04-BD2E-6934C2417E37}">
      <dgm:prSet/>
      <dgm:spPr/>
      <dgm:t>
        <a:bodyPr/>
        <a:lstStyle/>
        <a:p>
          <a:endParaRPr lang="ru-RU"/>
        </a:p>
      </dgm:t>
    </dgm:pt>
    <dgm:pt modelId="{BA86F648-0081-4ABD-815B-E2D26B0A8B0B}" type="sibTrans" cxnId="{869211BC-AF0C-4B04-BD2E-6934C2417E37}">
      <dgm:prSet/>
      <dgm:spPr/>
      <dgm:t>
        <a:bodyPr/>
        <a:lstStyle/>
        <a:p>
          <a:endParaRPr lang="ru-RU"/>
        </a:p>
      </dgm:t>
    </dgm:pt>
    <dgm:pt modelId="{521237BB-E801-468B-9883-E3AEAD50964F}">
      <dgm:prSet phldrT="[Текст]" custT="1"/>
      <dgm:spPr>
        <a:ln>
          <a:solidFill>
            <a:srgbClr val="7030A0"/>
          </a:solidFill>
        </a:ln>
      </dgm:spPr>
      <dgm:t>
        <a:bodyPr/>
        <a:lstStyle/>
        <a:p>
          <a:r>
            <a:rPr lang="uk-UA" sz="2000" b="0" i="0" dirty="0" smtClean="0">
              <a:solidFill>
                <a:srgbClr val="C00000"/>
              </a:solidFill>
            </a:rPr>
            <a:t>«</a:t>
          </a:r>
          <a:r>
            <a:rPr lang="uk-UA" sz="2000" b="0" i="0" dirty="0" err="1" smtClean="0">
              <a:solidFill>
                <a:srgbClr val="C00000"/>
              </a:solidFill>
            </a:rPr>
            <a:t>Мастер</a:t>
          </a:r>
          <a:r>
            <a:rPr lang="uk-UA" sz="2000" b="0" i="0" dirty="0" smtClean="0">
              <a:solidFill>
                <a:srgbClr val="C00000"/>
              </a:solidFill>
            </a:rPr>
            <a:t> і Маргарита»</a:t>
          </a:r>
          <a:endParaRPr lang="ru-RU" sz="2000" b="0" i="0" dirty="0" smtClean="0">
            <a:solidFill>
              <a:srgbClr val="C00000"/>
            </a:solidFill>
          </a:endParaRPr>
        </a:p>
      </dgm:t>
    </dgm:pt>
    <dgm:pt modelId="{843DC9BF-AC81-4439-A0E2-CFD9430E0E9D}" type="parTrans" cxnId="{4A5DE9E6-6B3C-4283-BBF3-47D966E55155}">
      <dgm:prSet/>
      <dgm:spPr/>
      <dgm:t>
        <a:bodyPr/>
        <a:lstStyle/>
        <a:p>
          <a:endParaRPr lang="ru-RU"/>
        </a:p>
      </dgm:t>
    </dgm:pt>
    <dgm:pt modelId="{DCD64839-C10B-473C-BD04-4332F0BDBF0E}" type="sibTrans" cxnId="{4A5DE9E6-6B3C-4283-BBF3-47D966E55155}">
      <dgm:prSet/>
      <dgm:spPr/>
      <dgm:t>
        <a:bodyPr/>
        <a:lstStyle/>
        <a:p>
          <a:endParaRPr lang="ru-RU"/>
        </a:p>
      </dgm:t>
    </dgm:pt>
    <dgm:pt modelId="{CDCE81F8-791B-48DC-BF23-9A88F630CFE4}">
      <dgm:prSet custT="1"/>
      <dgm:spPr>
        <a:ln>
          <a:solidFill>
            <a:srgbClr val="7030A0"/>
          </a:solidFill>
        </a:ln>
      </dgm:spPr>
      <dgm:t>
        <a:bodyPr/>
        <a:lstStyle/>
        <a:p>
          <a:r>
            <a:rPr lang="ru-RU" sz="2400" b="0" i="0" dirty="0" smtClean="0">
              <a:solidFill>
                <a:srgbClr val="C00000"/>
              </a:solidFill>
            </a:rPr>
            <a:t>«</a:t>
          </a:r>
          <a:r>
            <a:rPr lang="ru-RU" sz="2400" b="0" i="0" dirty="0" err="1" smtClean="0">
              <a:solidFill>
                <a:srgbClr val="C00000"/>
              </a:solidFill>
            </a:rPr>
            <a:t>Сталеве</a:t>
          </a:r>
          <a:r>
            <a:rPr lang="ru-RU" sz="2400" b="0" i="0" dirty="0" smtClean="0">
              <a:solidFill>
                <a:srgbClr val="C00000"/>
              </a:solidFill>
            </a:rPr>
            <a:t> горло»</a:t>
          </a:r>
          <a:endParaRPr lang="ru-RU" sz="2400" dirty="0">
            <a:solidFill>
              <a:srgbClr val="C00000"/>
            </a:solidFill>
          </a:endParaRPr>
        </a:p>
      </dgm:t>
    </dgm:pt>
    <dgm:pt modelId="{822D761F-085B-4AB8-8D74-02B8546580A4}" type="parTrans" cxnId="{F4F07FEB-A923-4D64-A1A1-243772AE664F}">
      <dgm:prSet/>
      <dgm:spPr/>
      <dgm:t>
        <a:bodyPr/>
        <a:lstStyle/>
        <a:p>
          <a:endParaRPr lang="ru-RU"/>
        </a:p>
      </dgm:t>
    </dgm:pt>
    <dgm:pt modelId="{4E9DF097-6813-433E-9E31-9A21FCF5AC4F}" type="sibTrans" cxnId="{F4F07FEB-A923-4D64-A1A1-243772AE664F}">
      <dgm:prSet/>
      <dgm:spPr/>
      <dgm:t>
        <a:bodyPr/>
        <a:lstStyle/>
        <a:p>
          <a:endParaRPr lang="ru-RU"/>
        </a:p>
      </dgm:t>
    </dgm:pt>
    <dgm:pt modelId="{4DCE70A7-DD3B-4A1A-8689-A7B28CEED7DB}" type="pres">
      <dgm:prSet presAssocID="{39EAEC67-CE6F-4586-B2C4-717B5663773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657E7C-CAF0-47C0-B01E-C09A1037E74C}" type="pres">
      <dgm:prSet presAssocID="{DB12AC32-7C8D-4559-A7BF-431811D097B3}" presName="composite" presStyleCnt="0"/>
      <dgm:spPr/>
    </dgm:pt>
    <dgm:pt modelId="{8E5B6DDC-7E10-435D-A52D-F12996AD9192}" type="pres">
      <dgm:prSet presAssocID="{DB12AC32-7C8D-4559-A7BF-431811D097B3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B44B07-8031-42C6-85CC-A2120A4FA2A0}" type="pres">
      <dgm:prSet presAssocID="{DB12AC32-7C8D-4559-A7BF-431811D097B3}" presName="rect2" presStyleLbl="fgImgPlace1" presStyleIdx="0" presStyleCnt="3" custScaleX="115593" custScaleY="12400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69415D4-C217-49BC-B1EE-541CA040CDE4}" type="pres">
      <dgm:prSet presAssocID="{BA86F648-0081-4ABD-815B-E2D26B0A8B0B}" presName="sibTrans" presStyleCnt="0"/>
      <dgm:spPr/>
    </dgm:pt>
    <dgm:pt modelId="{6B59B621-14FC-4974-817F-5DD5B6CA74E9}" type="pres">
      <dgm:prSet presAssocID="{521237BB-E801-468B-9883-E3AEAD50964F}" presName="composite" presStyleCnt="0"/>
      <dgm:spPr/>
    </dgm:pt>
    <dgm:pt modelId="{3B28F691-F29B-482A-88A0-0F454FF1BECF}" type="pres">
      <dgm:prSet presAssocID="{521237BB-E801-468B-9883-E3AEAD50964F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D484BD-7B5B-42A1-B2E9-F9DFE6C391CD}" type="pres">
      <dgm:prSet presAssocID="{521237BB-E801-468B-9883-E3AEAD50964F}" presName="rect2" presStyleLbl="fgImgPlace1" presStyleIdx="1" presStyleCnt="3" custScaleX="126575" custScaleY="11091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3ED9CC2-879F-4C5B-AD5C-02C24B3F5827}" type="pres">
      <dgm:prSet presAssocID="{DCD64839-C10B-473C-BD04-4332F0BDBF0E}" presName="sibTrans" presStyleCnt="0"/>
      <dgm:spPr/>
    </dgm:pt>
    <dgm:pt modelId="{AA534B77-F009-4F44-9647-F93EB4EE489B}" type="pres">
      <dgm:prSet presAssocID="{CDCE81F8-791B-48DC-BF23-9A88F630CFE4}" presName="composite" presStyleCnt="0"/>
      <dgm:spPr/>
    </dgm:pt>
    <dgm:pt modelId="{BF70CBE3-7EB8-4461-99EC-3C59BF103BCA}" type="pres">
      <dgm:prSet presAssocID="{CDCE81F8-791B-48DC-BF23-9A88F630CFE4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16A6E6-7A89-41E6-89AF-729DDF17F878}" type="pres">
      <dgm:prSet presAssocID="{CDCE81F8-791B-48DC-BF23-9A88F630CFE4}" presName="rect2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  <dgm:t>
        <a:bodyPr/>
        <a:lstStyle/>
        <a:p>
          <a:endParaRPr lang="ru-RU"/>
        </a:p>
      </dgm:t>
    </dgm:pt>
  </dgm:ptLst>
  <dgm:cxnLst>
    <dgm:cxn modelId="{2C8F87C8-7660-44FE-8C0F-596EFA04AD63}" type="presOf" srcId="{CDCE81F8-791B-48DC-BF23-9A88F630CFE4}" destId="{BF70CBE3-7EB8-4461-99EC-3C59BF103BCA}" srcOrd="0" destOrd="0" presId="urn:microsoft.com/office/officeart/2008/layout/PictureStrips"/>
    <dgm:cxn modelId="{F4F07FEB-A923-4D64-A1A1-243772AE664F}" srcId="{39EAEC67-CE6F-4586-B2C4-717B56637736}" destId="{CDCE81F8-791B-48DC-BF23-9A88F630CFE4}" srcOrd="2" destOrd="0" parTransId="{822D761F-085B-4AB8-8D74-02B8546580A4}" sibTransId="{4E9DF097-6813-433E-9E31-9A21FCF5AC4F}"/>
    <dgm:cxn modelId="{20233FEF-5657-4512-A7A2-BDC5A0BE443B}" type="presOf" srcId="{DB12AC32-7C8D-4559-A7BF-431811D097B3}" destId="{8E5B6DDC-7E10-435D-A52D-F12996AD9192}" srcOrd="0" destOrd="0" presId="urn:microsoft.com/office/officeart/2008/layout/PictureStrips"/>
    <dgm:cxn modelId="{1C5E0A22-7411-4986-93A5-303C34930196}" type="presOf" srcId="{39EAEC67-CE6F-4586-B2C4-717B56637736}" destId="{4DCE70A7-DD3B-4A1A-8689-A7B28CEED7DB}" srcOrd="0" destOrd="0" presId="urn:microsoft.com/office/officeart/2008/layout/PictureStrips"/>
    <dgm:cxn modelId="{869211BC-AF0C-4B04-BD2E-6934C2417E37}" srcId="{39EAEC67-CE6F-4586-B2C4-717B56637736}" destId="{DB12AC32-7C8D-4559-A7BF-431811D097B3}" srcOrd="0" destOrd="0" parTransId="{6D88517D-4DB2-4C3B-9A04-BCB3DE918CBB}" sibTransId="{BA86F648-0081-4ABD-815B-E2D26B0A8B0B}"/>
    <dgm:cxn modelId="{4A5DE9E6-6B3C-4283-BBF3-47D966E55155}" srcId="{39EAEC67-CE6F-4586-B2C4-717B56637736}" destId="{521237BB-E801-468B-9883-E3AEAD50964F}" srcOrd="1" destOrd="0" parTransId="{843DC9BF-AC81-4439-A0E2-CFD9430E0E9D}" sibTransId="{DCD64839-C10B-473C-BD04-4332F0BDBF0E}"/>
    <dgm:cxn modelId="{EFC1E476-CC39-4573-8D54-714A1FDED5F4}" type="presOf" srcId="{521237BB-E801-468B-9883-E3AEAD50964F}" destId="{3B28F691-F29B-482A-88A0-0F454FF1BECF}" srcOrd="0" destOrd="0" presId="urn:microsoft.com/office/officeart/2008/layout/PictureStrips"/>
    <dgm:cxn modelId="{0949CCF7-63A4-4596-B556-BA89196E337E}" type="presParOf" srcId="{4DCE70A7-DD3B-4A1A-8689-A7B28CEED7DB}" destId="{F3657E7C-CAF0-47C0-B01E-C09A1037E74C}" srcOrd="0" destOrd="0" presId="urn:microsoft.com/office/officeart/2008/layout/PictureStrips"/>
    <dgm:cxn modelId="{387D6569-91C1-49CA-9DAE-2DF35B1EA720}" type="presParOf" srcId="{F3657E7C-CAF0-47C0-B01E-C09A1037E74C}" destId="{8E5B6DDC-7E10-435D-A52D-F12996AD9192}" srcOrd="0" destOrd="0" presId="urn:microsoft.com/office/officeart/2008/layout/PictureStrips"/>
    <dgm:cxn modelId="{C2D7E777-ED36-4225-9D4A-327AFB045588}" type="presParOf" srcId="{F3657E7C-CAF0-47C0-B01E-C09A1037E74C}" destId="{6EB44B07-8031-42C6-85CC-A2120A4FA2A0}" srcOrd="1" destOrd="0" presId="urn:microsoft.com/office/officeart/2008/layout/PictureStrips"/>
    <dgm:cxn modelId="{5D6EA07E-4D8B-4638-8987-2A16AE7B3FE7}" type="presParOf" srcId="{4DCE70A7-DD3B-4A1A-8689-A7B28CEED7DB}" destId="{569415D4-C217-49BC-B1EE-541CA040CDE4}" srcOrd="1" destOrd="0" presId="urn:microsoft.com/office/officeart/2008/layout/PictureStrips"/>
    <dgm:cxn modelId="{42031B0D-51D0-4E20-BBF2-1FB09BBFFBC5}" type="presParOf" srcId="{4DCE70A7-DD3B-4A1A-8689-A7B28CEED7DB}" destId="{6B59B621-14FC-4974-817F-5DD5B6CA74E9}" srcOrd="2" destOrd="0" presId="urn:microsoft.com/office/officeart/2008/layout/PictureStrips"/>
    <dgm:cxn modelId="{A356AF48-2DAA-4F0B-8241-D7101FC700E0}" type="presParOf" srcId="{6B59B621-14FC-4974-817F-5DD5B6CA74E9}" destId="{3B28F691-F29B-482A-88A0-0F454FF1BECF}" srcOrd="0" destOrd="0" presId="urn:microsoft.com/office/officeart/2008/layout/PictureStrips"/>
    <dgm:cxn modelId="{2062B11A-0C35-47FC-9C7C-EC34E15BA83D}" type="presParOf" srcId="{6B59B621-14FC-4974-817F-5DD5B6CA74E9}" destId="{EAD484BD-7B5B-42A1-B2E9-F9DFE6C391CD}" srcOrd="1" destOrd="0" presId="urn:microsoft.com/office/officeart/2008/layout/PictureStrips"/>
    <dgm:cxn modelId="{92A844AC-9657-4B48-9D89-B37050EFEEF9}" type="presParOf" srcId="{4DCE70A7-DD3B-4A1A-8689-A7B28CEED7DB}" destId="{F3ED9CC2-879F-4C5B-AD5C-02C24B3F5827}" srcOrd="3" destOrd="0" presId="urn:microsoft.com/office/officeart/2008/layout/PictureStrips"/>
    <dgm:cxn modelId="{2A6A65D3-18BA-4A42-90BE-64B41C8FF332}" type="presParOf" srcId="{4DCE70A7-DD3B-4A1A-8689-A7B28CEED7DB}" destId="{AA534B77-F009-4F44-9647-F93EB4EE489B}" srcOrd="4" destOrd="0" presId="urn:microsoft.com/office/officeart/2008/layout/PictureStrips"/>
    <dgm:cxn modelId="{977D2EF3-91F6-4ED7-99A3-078585737474}" type="presParOf" srcId="{AA534B77-F009-4F44-9647-F93EB4EE489B}" destId="{BF70CBE3-7EB8-4461-99EC-3C59BF103BCA}" srcOrd="0" destOrd="0" presId="urn:microsoft.com/office/officeart/2008/layout/PictureStrips"/>
    <dgm:cxn modelId="{7BBF99E4-06B9-4E0B-9E35-9CAE1C4209B2}" type="presParOf" srcId="{AA534B77-F009-4F44-9647-F93EB4EE489B}" destId="{BF16A6E6-7A89-41E6-89AF-729DDF17F87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08DF1-5A5D-4FAF-8109-7910A88EDB87}">
      <dsp:nvSpPr>
        <dsp:cNvPr id="0" name=""/>
        <dsp:cNvSpPr/>
      </dsp:nvSpPr>
      <dsp:spPr>
        <a:xfrm>
          <a:off x="2434839" y="1315641"/>
          <a:ext cx="775278" cy="569582"/>
        </a:xfrm>
        <a:custGeom>
          <a:avLst/>
          <a:gdLst/>
          <a:ahLst/>
          <a:cxnLst/>
          <a:rect l="0" t="0" r="0" b="0"/>
          <a:pathLst>
            <a:path>
              <a:moveTo>
                <a:pt x="775278" y="0"/>
              </a:moveTo>
              <a:lnTo>
                <a:pt x="775278" y="569582"/>
              </a:lnTo>
              <a:lnTo>
                <a:pt x="0" y="56958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B4D0C2-D1C5-48F9-B705-205B5672C83C}">
      <dsp:nvSpPr>
        <dsp:cNvPr id="0" name=""/>
        <dsp:cNvSpPr/>
      </dsp:nvSpPr>
      <dsp:spPr>
        <a:xfrm>
          <a:off x="3210118" y="1315641"/>
          <a:ext cx="2229879" cy="1704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8809"/>
              </a:lnTo>
              <a:lnTo>
                <a:pt x="2229879" y="1518809"/>
              </a:lnTo>
              <a:lnTo>
                <a:pt x="2229879" y="1704397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0240A7-FD26-46A3-888F-92846166BA1A}">
      <dsp:nvSpPr>
        <dsp:cNvPr id="0" name=""/>
        <dsp:cNvSpPr/>
      </dsp:nvSpPr>
      <dsp:spPr>
        <a:xfrm>
          <a:off x="3210118" y="1315641"/>
          <a:ext cx="319086" cy="1652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7396"/>
              </a:lnTo>
              <a:lnTo>
                <a:pt x="319086" y="1467396"/>
              </a:lnTo>
              <a:lnTo>
                <a:pt x="319086" y="165298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531ABA-0529-4DE3-9753-6D4170AF3C70}">
      <dsp:nvSpPr>
        <dsp:cNvPr id="0" name=""/>
        <dsp:cNvSpPr/>
      </dsp:nvSpPr>
      <dsp:spPr>
        <a:xfrm>
          <a:off x="1515773" y="1315641"/>
          <a:ext cx="1694344" cy="1720025"/>
        </a:xfrm>
        <a:custGeom>
          <a:avLst/>
          <a:gdLst/>
          <a:ahLst/>
          <a:cxnLst/>
          <a:rect l="0" t="0" r="0" b="0"/>
          <a:pathLst>
            <a:path>
              <a:moveTo>
                <a:pt x="1694344" y="0"/>
              </a:moveTo>
              <a:lnTo>
                <a:pt x="1694344" y="1534437"/>
              </a:lnTo>
              <a:lnTo>
                <a:pt x="0" y="1534437"/>
              </a:lnTo>
              <a:lnTo>
                <a:pt x="0" y="172002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1B9F05-64AE-4911-BB63-A9E1190C7BD2}">
      <dsp:nvSpPr>
        <dsp:cNvPr id="0" name=""/>
        <dsp:cNvSpPr/>
      </dsp:nvSpPr>
      <dsp:spPr>
        <a:xfrm>
          <a:off x="2768242" y="431891"/>
          <a:ext cx="883750" cy="883750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F56DE0-AC88-4A40-8E75-4D4D5FFBA783}">
      <dsp:nvSpPr>
        <dsp:cNvPr id="0" name=""/>
        <dsp:cNvSpPr/>
      </dsp:nvSpPr>
      <dsp:spPr>
        <a:xfrm>
          <a:off x="2768242" y="431891"/>
          <a:ext cx="883750" cy="883750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8A07F2-BD15-4E20-AEEF-CF87B8AF8BC9}">
      <dsp:nvSpPr>
        <dsp:cNvPr id="0" name=""/>
        <dsp:cNvSpPr/>
      </dsp:nvSpPr>
      <dsp:spPr>
        <a:xfrm>
          <a:off x="2326367" y="590966"/>
          <a:ext cx="1767501" cy="565600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err="1" smtClean="0">
              <a:solidFill>
                <a:schemeClr val="tx1"/>
              </a:solidFill>
            </a:rPr>
            <a:t>Опанас</a:t>
          </a:r>
          <a:r>
            <a:rPr lang="ru-RU" sz="1800" b="0" i="0" kern="1200" dirty="0" smtClean="0">
              <a:solidFill>
                <a:schemeClr val="tx1"/>
              </a:solidFill>
            </a:rPr>
            <a:t> </a:t>
          </a:r>
          <a:r>
            <a:rPr lang="ru-RU" sz="1800" b="0" i="0" kern="1200" dirty="0" err="1" smtClean="0">
              <a:solidFill>
                <a:schemeClr val="tx1"/>
              </a:solidFill>
            </a:rPr>
            <a:t>Івановичч</a:t>
          </a:r>
          <a:r>
            <a:rPr lang="ru-RU" sz="1800" b="0" i="0" kern="1200" dirty="0" smtClean="0">
              <a:solidFill>
                <a:schemeClr val="tx1"/>
              </a:solidFill>
            </a:rPr>
            <a:t> Булгаков 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326367" y="590966"/>
        <a:ext cx="1767501" cy="565600"/>
      </dsp:txXfrm>
    </dsp:sp>
    <dsp:sp modelId="{A7048242-1A0A-4DC9-969E-D8D98E4B7F72}">
      <dsp:nvSpPr>
        <dsp:cNvPr id="0" name=""/>
        <dsp:cNvSpPr/>
      </dsp:nvSpPr>
      <dsp:spPr>
        <a:xfrm>
          <a:off x="1002482" y="3035667"/>
          <a:ext cx="1026582" cy="825202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DCCFA6-1931-4469-88EA-B74F2923A08C}">
      <dsp:nvSpPr>
        <dsp:cNvPr id="0" name=""/>
        <dsp:cNvSpPr/>
      </dsp:nvSpPr>
      <dsp:spPr>
        <a:xfrm>
          <a:off x="1002482" y="3035667"/>
          <a:ext cx="1026582" cy="825202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215D4-85EB-4889-8E16-D46B75EC887D}">
      <dsp:nvSpPr>
        <dsp:cNvPr id="0" name=""/>
        <dsp:cNvSpPr/>
      </dsp:nvSpPr>
      <dsp:spPr>
        <a:xfrm>
          <a:off x="489191" y="3184203"/>
          <a:ext cx="2053164" cy="528129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i="0" kern="1200" dirty="0" err="1" smtClean="0"/>
            <a:t>Віра</a:t>
          </a:r>
          <a:endParaRPr lang="ru-RU" sz="2800" kern="1200" dirty="0"/>
        </a:p>
      </dsp:txBody>
      <dsp:txXfrm>
        <a:off x="489191" y="3184203"/>
        <a:ext cx="2053164" cy="528129"/>
      </dsp:txXfrm>
    </dsp:sp>
    <dsp:sp modelId="{3B5AFF6E-F022-42C8-97E2-F357EA251421}">
      <dsp:nvSpPr>
        <dsp:cNvPr id="0" name=""/>
        <dsp:cNvSpPr/>
      </dsp:nvSpPr>
      <dsp:spPr>
        <a:xfrm>
          <a:off x="3087329" y="2968625"/>
          <a:ext cx="883750" cy="883750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D44E9-76EF-47F7-9975-ABD7AA1D51F3}">
      <dsp:nvSpPr>
        <dsp:cNvPr id="0" name=""/>
        <dsp:cNvSpPr/>
      </dsp:nvSpPr>
      <dsp:spPr>
        <a:xfrm>
          <a:off x="3087329" y="2968625"/>
          <a:ext cx="883750" cy="883750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F9F1E5-73BA-4125-A597-F2C747F83825}">
      <dsp:nvSpPr>
        <dsp:cNvPr id="0" name=""/>
        <dsp:cNvSpPr/>
      </dsp:nvSpPr>
      <dsp:spPr>
        <a:xfrm>
          <a:off x="2645454" y="3127700"/>
          <a:ext cx="1767501" cy="565600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Надія</a:t>
          </a:r>
          <a:endParaRPr lang="ru-RU" sz="2800" kern="1200" dirty="0"/>
        </a:p>
      </dsp:txBody>
      <dsp:txXfrm>
        <a:off x="2645454" y="3127700"/>
        <a:ext cx="1767501" cy="565600"/>
      </dsp:txXfrm>
    </dsp:sp>
    <dsp:sp modelId="{E289064C-1F5D-4105-A848-3A02A04010BB}">
      <dsp:nvSpPr>
        <dsp:cNvPr id="0" name=""/>
        <dsp:cNvSpPr/>
      </dsp:nvSpPr>
      <dsp:spPr>
        <a:xfrm>
          <a:off x="4998122" y="3020038"/>
          <a:ext cx="883750" cy="883750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67FF85-6CE1-4BE7-B8E6-06566FECED95}">
      <dsp:nvSpPr>
        <dsp:cNvPr id="0" name=""/>
        <dsp:cNvSpPr/>
      </dsp:nvSpPr>
      <dsp:spPr>
        <a:xfrm>
          <a:off x="4998122" y="3020038"/>
          <a:ext cx="883750" cy="883750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4B3670-FCBA-483E-8D98-28FA788568F2}">
      <dsp:nvSpPr>
        <dsp:cNvPr id="0" name=""/>
        <dsp:cNvSpPr/>
      </dsp:nvSpPr>
      <dsp:spPr>
        <a:xfrm>
          <a:off x="4556246" y="3179113"/>
          <a:ext cx="1767501" cy="565600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Микола</a:t>
          </a:r>
          <a:endParaRPr lang="ru-RU" sz="2800" kern="1200" dirty="0"/>
        </a:p>
      </dsp:txBody>
      <dsp:txXfrm>
        <a:off x="4556246" y="3179113"/>
        <a:ext cx="1767501" cy="565600"/>
      </dsp:txXfrm>
    </dsp:sp>
    <dsp:sp modelId="{ED8A68DA-2444-43A3-B55F-FB933EBFE2AC}">
      <dsp:nvSpPr>
        <dsp:cNvPr id="0" name=""/>
        <dsp:cNvSpPr/>
      </dsp:nvSpPr>
      <dsp:spPr>
        <a:xfrm>
          <a:off x="1657138" y="1726148"/>
          <a:ext cx="883750" cy="883750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F08B80-2FE2-496F-A5B4-C68999F83DE4}">
      <dsp:nvSpPr>
        <dsp:cNvPr id="0" name=""/>
        <dsp:cNvSpPr/>
      </dsp:nvSpPr>
      <dsp:spPr>
        <a:xfrm>
          <a:off x="1657138" y="1726148"/>
          <a:ext cx="883750" cy="883750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72A01B-4C2A-416B-BF3E-5AC47FDCBB69}">
      <dsp:nvSpPr>
        <dsp:cNvPr id="0" name=""/>
        <dsp:cNvSpPr/>
      </dsp:nvSpPr>
      <dsp:spPr>
        <a:xfrm>
          <a:off x="1215263" y="1885223"/>
          <a:ext cx="1767501" cy="565600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/>
            <a:t>Варвара </a:t>
          </a:r>
          <a:r>
            <a:rPr lang="ru-RU" sz="1800" b="0" i="0" kern="1200" dirty="0" err="1" smtClean="0"/>
            <a:t>Михайлівна</a:t>
          </a:r>
          <a:endParaRPr lang="ru-RU" sz="1800" kern="1200" dirty="0"/>
        </a:p>
      </dsp:txBody>
      <dsp:txXfrm>
        <a:off x="1215263" y="1885223"/>
        <a:ext cx="1767501" cy="565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84E63-D278-4DBB-8544-0689967A489C}">
      <dsp:nvSpPr>
        <dsp:cNvPr id="0" name=""/>
        <dsp:cNvSpPr/>
      </dsp:nvSpPr>
      <dsp:spPr>
        <a:xfrm>
          <a:off x="2441430" y="1857929"/>
          <a:ext cx="1149528" cy="11495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 smtClean="0"/>
            <a:t>М.Булгаков</a:t>
          </a:r>
          <a:endParaRPr lang="ru-RU" sz="1200" kern="1200" dirty="0"/>
        </a:p>
      </dsp:txBody>
      <dsp:txXfrm>
        <a:off x="2609774" y="2026273"/>
        <a:ext cx="812840" cy="812840"/>
      </dsp:txXfrm>
    </dsp:sp>
    <dsp:sp modelId="{4858E23A-379F-4D81-AB91-9ED1E7789DC6}">
      <dsp:nvSpPr>
        <dsp:cNvPr id="0" name=""/>
        <dsp:cNvSpPr/>
      </dsp:nvSpPr>
      <dsp:spPr>
        <a:xfrm rot="16200000">
          <a:off x="2856345" y="1342730"/>
          <a:ext cx="319697" cy="445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2904300" y="1479744"/>
        <a:ext cx="223788" cy="267175"/>
      </dsp:txXfrm>
    </dsp:sp>
    <dsp:sp modelId="{C1F7C005-4FB0-4537-B96B-E7645022A643}">
      <dsp:nvSpPr>
        <dsp:cNvPr id="0" name=""/>
        <dsp:cNvSpPr/>
      </dsp:nvSpPr>
      <dsp:spPr>
        <a:xfrm>
          <a:off x="2361350" y="-54959"/>
          <a:ext cx="1309687" cy="13096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Тетяна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err="1" smtClean="0"/>
            <a:t>Лаппа</a:t>
          </a:r>
          <a:endParaRPr lang="ru-RU" sz="2400" kern="1200" dirty="0"/>
        </a:p>
      </dsp:txBody>
      <dsp:txXfrm>
        <a:off x="2553149" y="136840"/>
        <a:ext cx="926089" cy="926089"/>
      </dsp:txXfrm>
    </dsp:sp>
    <dsp:sp modelId="{C0D49848-8C57-4842-9788-823ECA4C7D69}">
      <dsp:nvSpPr>
        <dsp:cNvPr id="0" name=""/>
        <dsp:cNvSpPr/>
      </dsp:nvSpPr>
      <dsp:spPr>
        <a:xfrm rot="1800000">
          <a:off x="3595761" y="2625398"/>
          <a:ext cx="279685" cy="445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3601382" y="2693481"/>
        <a:ext cx="195780" cy="267175"/>
      </dsp:txXfrm>
    </dsp:sp>
    <dsp:sp modelId="{F68EA9C7-6E17-4D67-989A-705FD739C37B}">
      <dsp:nvSpPr>
        <dsp:cNvPr id="0" name=""/>
        <dsp:cNvSpPr/>
      </dsp:nvSpPr>
      <dsp:spPr>
        <a:xfrm>
          <a:off x="3884998" y="2579238"/>
          <a:ext cx="1436910" cy="1539721"/>
        </a:xfrm>
        <a:prstGeom prst="ellips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err="1" smtClean="0"/>
            <a:t>Олена</a:t>
          </a:r>
          <a:r>
            <a:rPr lang="ru-RU" sz="2400" b="0" i="0" kern="1200" dirty="0" smtClean="0"/>
            <a:t> </a:t>
          </a:r>
          <a:r>
            <a:rPr lang="ru-RU" sz="2400" b="0" i="0" kern="1200" dirty="0" err="1" smtClean="0"/>
            <a:t>Шиловська</a:t>
          </a:r>
          <a:endParaRPr lang="ru-RU" sz="2400" kern="1200" dirty="0"/>
        </a:p>
      </dsp:txBody>
      <dsp:txXfrm>
        <a:off x="4095429" y="2804725"/>
        <a:ext cx="1016048" cy="1088747"/>
      </dsp:txXfrm>
    </dsp:sp>
    <dsp:sp modelId="{0417D06F-EA75-4C6C-B214-80EE5A0B75C6}">
      <dsp:nvSpPr>
        <dsp:cNvPr id="0" name=""/>
        <dsp:cNvSpPr/>
      </dsp:nvSpPr>
      <dsp:spPr>
        <a:xfrm rot="9000000">
          <a:off x="2105227" y="2643705"/>
          <a:ext cx="319697" cy="445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 rot="10800000">
        <a:off x="2194711" y="2708787"/>
        <a:ext cx="223788" cy="267175"/>
      </dsp:txXfrm>
    </dsp:sp>
    <dsp:sp modelId="{54C5184B-D44D-48EF-9562-2F5C6C106F3D}">
      <dsp:nvSpPr>
        <dsp:cNvPr id="0" name=""/>
        <dsp:cNvSpPr/>
      </dsp:nvSpPr>
      <dsp:spPr>
        <a:xfrm>
          <a:off x="774090" y="2694255"/>
          <a:ext cx="1309687" cy="1309687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err="1" smtClean="0"/>
            <a:t>Любов</a:t>
          </a:r>
          <a:endParaRPr lang="ru-RU" sz="2000" b="0" i="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err="1" smtClean="0"/>
            <a:t>Бєлозерська</a:t>
          </a:r>
          <a:endParaRPr lang="ru-RU" sz="2000" kern="1200" dirty="0"/>
        </a:p>
      </dsp:txBody>
      <dsp:txXfrm>
        <a:off x="965889" y="2886054"/>
        <a:ext cx="926089" cy="9260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B6DDC-7E10-435D-A52D-F12996AD9192}">
      <dsp:nvSpPr>
        <dsp:cNvPr id="0" name=""/>
        <dsp:cNvSpPr/>
      </dsp:nvSpPr>
      <dsp:spPr>
        <a:xfrm>
          <a:off x="134800" y="805276"/>
          <a:ext cx="1971354" cy="616048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7030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727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>
              <a:solidFill>
                <a:srgbClr val="C00000"/>
              </a:solidFill>
            </a:rPr>
            <a:t>«</a:t>
          </a:r>
          <a:r>
            <a:rPr lang="ru-RU" sz="2400" b="0" i="0" kern="1200" dirty="0" err="1" smtClean="0">
              <a:solidFill>
                <a:srgbClr val="C00000"/>
              </a:solidFill>
            </a:rPr>
            <a:t>Пригоди</a:t>
          </a:r>
          <a:r>
            <a:rPr lang="ru-RU" sz="2400" b="0" i="0" kern="1200" dirty="0" smtClean="0">
              <a:solidFill>
                <a:srgbClr val="C00000"/>
              </a:solidFill>
            </a:rPr>
            <a:t> </a:t>
          </a:r>
          <a:r>
            <a:rPr lang="ru-RU" sz="2400" b="0" i="0" kern="1200" dirty="0" err="1" smtClean="0">
              <a:solidFill>
                <a:srgbClr val="C00000"/>
              </a:solidFill>
            </a:rPr>
            <a:t>Світлани</a:t>
          </a:r>
          <a:r>
            <a:rPr lang="ru-RU" sz="2400" b="0" i="0" kern="1200" dirty="0" smtClean="0">
              <a:solidFill>
                <a:srgbClr val="C00000"/>
              </a:solidFill>
            </a:rPr>
            <a:t>»</a:t>
          </a:r>
          <a:endParaRPr lang="ru-RU" sz="2400" kern="1200" dirty="0">
            <a:solidFill>
              <a:srgbClr val="C00000"/>
            </a:solidFill>
          </a:endParaRPr>
        </a:p>
      </dsp:txBody>
      <dsp:txXfrm>
        <a:off x="134800" y="805276"/>
        <a:ext cx="1971354" cy="616048"/>
      </dsp:txXfrm>
    </dsp:sp>
    <dsp:sp modelId="{6EB44B07-8031-42C6-85CC-A2120A4FA2A0}">
      <dsp:nvSpPr>
        <dsp:cNvPr id="0" name=""/>
        <dsp:cNvSpPr/>
      </dsp:nvSpPr>
      <dsp:spPr>
        <a:xfrm>
          <a:off x="0" y="602371"/>
          <a:ext cx="534363" cy="9384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9000" r="-5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B28F691-F29B-482A-88A0-0F454FF1BECF}">
      <dsp:nvSpPr>
        <dsp:cNvPr id="0" name=""/>
        <dsp:cNvSpPr/>
      </dsp:nvSpPr>
      <dsp:spPr>
        <a:xfrm>
          <a:off x="2492046" y="805276"/>
          <a:ext cx="1971354" cy="616048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7030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727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 smtClean="0">
              <a:solidFill>
                <a:srgbClr val="C00000"/>
              </a:solidFill>
            </a:rPr>
            <a:t>«Записки на манжетах»</a:t>
          </a:r>
          <a:endParaRPr lang="ru-RU" sz="2000" kern="1200" dirty="0">
            <a:solidFill>
              <a:srgbClr val="C00000"/>
            </a:solidFill>
          </a:endParaRPr>
        </a:p>
      </dsp:txBody>
      <dsp:txXfrm>
        <a:off x="2492046" y="805276"/>
        <a:ext cx="1971354" cy="616048"/>
      </dsp:txXfrm>
    </dsp:sp>
    <dsp:sp modelId="{EAD484BD-7B5B-42A1-B2E9-F9DFE6C391CD}">
      <dsp:nvSpPr>
        <dsp:cNvPr id="0" name=""/>
        <dsp:cNvSpPr/>
      </dsp:nvSpPr>
      <dsp:spPr>
        <a:xfrm>
          <a:off x="2144402" y="432046"/>
          <a:ext cx="752170" cy="121479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9CC973F-3183-421B-A3DA-E17E5DBA297A}">
      <dsp:nvSpPr>
        <dsp:cNvPr id="0" name=""/>
        <dsp:cNvSpPr/>
      </dsp:nvSpPr>
      <dsp:spPr>
        <a:xfrm>
          <a:off x="1325821" y="1965771"/>
          <a:ext cx="1971354" cy="616048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7030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727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>
              <a:solidFill>
                <a:srgbClr val="C00000"/>
              </a:solidFill>
            </a:rPr>
            <a:t>«</a:t>
          </a:r>
          <a:r>
            <a:rPr lang="ru-RU" sz="2400" b="0" i="0" kern="1200" dirty="0" err="1" smtClean="0">
              <a:solidFill>
                <a:srgbClr val="C00000"/>
              </a:solidFill>
            </a:rPr>
            <a:t>Біла</a:t>
          </a:r>
          <a:r>
            <a:rPr lang="ru-RU" sz="2400" b="0" i="0" kern="1200" dirty="0" smtClean="0">
              <a:solidFill>
                <a:srgbClr val="C00000"/>
              </a:solidFill>
            </a:rPr>
            <a:t> </a:t>
          </a:r>
          <a:r>
            <a:rPr lang="ru-RU" sz="2400" b="0" i="0" kern="1200" dirty="0" err="1" smtClean="0">
              <a:solidFill>
                <a:srgbClr val="C00000"/>
              </a:solidFill>
            </a:rPr>
            <a:t>гвардія</a:t>
          </a:r>
          <a:r>
            <a:rPr lang="ru-RU" sz="2400" b="0" i="0" kern="1200" dirty="0" smtClean="0">
              <a:solidFill>
                <a:srgbClr val="C00000"/>
              </a:solidFill>
            </a:rPr>
            <a:t>»</a:t>
          </a:r>
          <a:endParaRPr lang="ru-RU" sz="2400" kern="1200" dirty="0">
            <a:solidFill>
              <a:srgbClr val="C00000"/>
            </a:solidFill>
          </a:endParaRPr>
        </a:p>
      </dsp:txBody>
      <dsp:txXfrm>
        <a:off x="1325821" y="1965771"/>
        <a:ext cx="1971354" cy="616048"/>
      </dsp:txXfrm>
    </dsp:sp>
    <dsp:sp modelId="{A5DA0968-BEF3-4B28-9ED2-810BF119E6A6}">
      <dsp:nvSpPr>
        <dsp:cNvPr id="0" name=""/>
        <dsp:cNvSpPr/>
      </dsp:nvSpPr>
      <dsp:spPr>
        <a:xfrm>
          <a:off x="1167320" y="1717619"/>
          <a:ext cx="583955" cy="965185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B6DDC-7E10-435D-A52D-F12996AD9192}">
      <dsp:nvSpPr>
        <dsp:cNvPr id="0" name=""/>
        <dsp:cNvSpPr/>
      </dsp:nvSpPr>
      <dsp:spPr>
        <a:xfrm>
          <a:off x="962218" y="594335"/>
          <a:ext cx="2551891" cy="648499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7030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925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>
              <a:solidFill>
                <a:srgbClr val="C00000"/>
              </a:solidFill>
            </a:rPr>
            <a:t>«</a:t>
          </a:r>
          <a:r>
            <a:rPr lang="ru-RU" sz="2400" b="0" i="0" kern="1200" dirty="0" err="1" smtClean="0">
              <a:solidFill>
                <a:srgbClr val="C00000"/>
              </a:solidFill>
            </a:rPr>
            <a:t>Дияволіада</a:t>
          </a:r>
          <a:r>
            <a:rPr lang="ru-RU" sz="2400" b="0" i="0" kern="1200" dirty="0" smtClean="0">
              <a:solidFill>
                <a:srgbClr val="C00000"/>
              </a:solidFill>
            </a:rPr>
            <a:t>»</a:t>
          </a:r>
          <a:endParaRPr lang="ru-RU" sz="2400" kern="1200" dirty="0">
            <a:solidFill>
              <a:srgbClr val="C00000"/>
            </a:solidFill>
          </a:endParaRPr>
        </a:p>
      </dsp:txBody>
      <dsp:txXfrm>
        <a:off x="962218" y="594335"/>
        <a:ext cx="2551891" cy="648499"/>
      </dsp:txXfrm>
    </dsp:sp>
    <dsp:sp modelId="{6EB44B07-8031-42C6-85CC-A2120A4FA2A0}">
      <dsp:nvSpPr>
        <dsp:cNvPr id="0" name=""/>
        <dsp:cNvSpPr/>
      </dsp:nvSpPr>
      <dsp:spPr>
        <a:xfrm>
          <a:off x="745773" y="375294"/>
          <a:ext cx="681015" cy="93751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B28F691-F29B-482A-88A0-0F454FF1BECF}">
      <dsp:nvSpPr>
        <dsp:cNvPr id="0" name=""/>
        <dsp:cNvSpPr/>
      </dsp:nvSpPr>
      <dsp:spPr>
        <a:xfrm>
          <a:off x="208542" y="1661142"/>
          <a:ext cx="1972060" cy="580672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7030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925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>
              <a:solidFill>
                <a:srgbClr val="C00000"/>
              </a:solidFill>
            </a:rPr>
            <a:t>«</a:t>
          </a:r>
          <a:r>
            <a:rPr lang="ru-RU" sz="2400" b="0" i="0" kern="1200" dirty="0" err="1" smtClean="0">
              <a:solidFill>
                <a:srgbClr val="C00000"/>
              </a:solidFill>
            </a:rPr>
            <a:t>Фатальні</a:t>
          </a:r>
          <a:r>
            <a:rPr lang="ru-RU" sz="2400" b="0" i="0" kern="1200" dirty="0" smtClean="0">
              <a:solidFill>
                <a:srgbClr val="C00000"/>
              </a:solidFill>
            </a:rPr>
            <a:t> </a:t>
          </a:r>
          <a:r>
            <a:rPr lang="ru-RU" sz="2400" b="0" i="0" kern="1200" dirty="0" err="1" smtClean="0">
              <a:solidFill>
                <a:srgbClr val="C00000"/>
              </a:solidFill>
            </a:rPr>
            <a:t>яйця</a:t>
          </a:r>
          <a:r>
            <a:rPr lang="ru-RU" sz="2400" b="0" i="0" kern="1200" dirty="0" smtClean="0">
              <a:solidFill>
                <a:srgbClr val="C00000"/>
              </a:solidFill>
            </a:rPr>
            <a:t>»</a:t>
          </a:r>
          <a:endParaRPr lang="ru-RU" sz="2400" kern="1200" dirty="0">
            <a:solidFill>
              <a:srgbClr val="C00000"/>
            </a:solidFill>
          </a:endParaRPr>
        </a:p>
      </dsp:txBody>
      <dsp:txXfrm>
        <a:off x="208542" y="1661142"/>
        <a:ext cx="1972060" cy="580672"/>
      </dsp:txXfrm>
    </dsp:sp>
    <dsp:sp modelId="{EAD484BD-7B5B-42A1-B2E9-F9DFE6C391CD}">
      <dsp:nvSpPr>
        <dsp:cNvPr id="0" name=""/>
        <dsp:cNvSpPr/>
      </dsp:nvSpPr>
      <dsp:spPr>
        <a:xfrm>
          <a:off x="1922" y="1384100"/>
          <a:ext cx="591119" cy="97983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9CC973F-3183-421B-A3DA-E17E5DBA297A}">
      <dsp:nvSpPr>
        <dsp:cNvPr id="0" name=""/>
        <dsp:cNvSpPr/>
      </dsp:nvSpPr>
      <dsp:spPr>
        <a:xfrm>
          <a:off x="2399208" y="1596605"/>
          <a:ext cx="2075197" cy="648499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7030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925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>
              <a:solidFill>
                <a:srgbClr val="C00000"/>
              </a:solidFill>
            </a:rPr>
            <a:t>«</a:t>
          </a:r>
          <a:r>
            <a:rPr lang="ru-RU" sz="2400" b="0" i="0" kern="1200" dirty="0" err="1" smtClean="0">
              <a:solidFill>
                <a:srgbClr val="C00000"/>
              </a:solidFill>
            </a:rPr>
            <a:t>Собаче</a:t>
          </a:r>
          <a:r>
            <a:rPr lang="ru-RU" sz="2400" b="0" i="0" kern="1200" dirty="0" smtClean="0">
              <a:solidFill>
                <a:srgbClr val="C00000"/>
              </a:solidFill>
            </a:rPr>
            <a:t> </a:t>
          </a:r>
          <a:r>
            <a:rPr lang="ru-RU" sz="2400" b="0" i="0" kern="1200" dirty="0" err="1" smtClean="0">
              <a:solidFill>
                <a:srgbClr val="C00000"/>
              </a:solidFill>
            </a:rPr>
            <a:t>серце</a:t>
          </a:r>
          <a:r>
            <a:rPr lang="ru-RU" sz="2400" b="0" i="0" kern="1200" dirty="0" smtClean="0">
              <a:solidFill>
                <a:srgbClr val="C00000"/>
              </a:solidFill>
            </a:rPr>
            <a:t>»</a:t>
          </a:r>
          <a:endParaRPr lang="ru-RU" sz="2400" kern="1200" dirty="0">
            <a:solidFill>
              <a:srgbClr val="C00000"/>
            </a:solidFill>
          </a:endParaRPr>
        </a:p>
      </dsp:txBody>
      <dsp:txXfrm>
        <a:off x="2399208" y="1596605"/>
        <a:ext cx="2075197" cy="648499"/>
      </dsp:txXfrm>
    </dsp:sp>
    <dsp:sp modelId="{A5DA0968-BEF3-4B28-9ED2-810BF119E6A6}">
      <dsp:nvSpPr>
        <dsp:cNvPr id="0" name=""/>
        <dsp:cNvSpPr/>
      </dsp:nvSpPr>
      <dsp:spPr>
        <a:xfrm>
          <a:off x="2312741" y="1502933"/>
          <a:ext cx="453949" cy="680924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B6DDC-7E10-435D-A52D-F12996AD9192}">
      <dsp:nvSpPr>
        <dsp:cNvPr id="0" name=""/>
        <dsp:cNvSpPr/>
      </dsp:nvSpPr>
      <dsp:spPr>
        <a:xfrm>
          <a:off x="1500397" y="298303"/>
          <a:ext cx="2325938" cy="636625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7030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595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>
              <a:solidFill>
                <a:srgbClr val="C00000"/>
              </a:solidFill>
            </a:rPr>
            <a:t>«</a:t>
          </a:r>
          <a:r>
            <a:rPr lang="ru-RU" sz="2400" b="0" i="0" kern="1200" dirty="0" err="1" smtClean="0">
              <a:solidFill>
                <a:srgbClr val="C00000"/>
              </a:solidFill>
            </a:rPr>
            <a:t>Дні</a:t>
          </a:r>
          <a:r>
            <a:rPr lang="ru-RU" sz="2400" b="0" i="0" kern="1200" dirty="0" smtClean="0">
              <a:solidFill>
                <a:srgbClr val="C00000"/>
              </a:solidFill>
            </a:rPr>
            <a:t> </a:t>
          </a:r>
          <a:r>
            <a:rPr lang="ru-RU" sz="2400" b="0" i="0" kern="1200" dirty="0" err="1" smtClean="0">
              <a:solidFill>
                <a:srgbClr val="C00000"/>
              </a:solidFill>
            </a:rPr>
            <a:t>Турбіних</a:t>
          </a:r>
          <a:r>
            <a:rPr lang="ru-RU" sz="2400" b="0" i="0" kern="1200" dirty="0" smtClean="0">
              <a:solidFill>
                <a:srgbClr val="C00000"/>
              </a:solidFill>
            </a:rPr>
            <a:t>»</a:t>
          </a:r>
          <a:endParaRPr lang="ru-RU" sz="2400" kern="1200" dirty="0">
            <a:solidFill>
              <a:srgbClr val="C00000"/>
            </a:solidFill>
          </a:endParaRPr>
        </a:p>
      </dsp:txBody>
      <dsp:txXfrm>
        <a:off x="1500397" y="298303"/>
        <a:ext cx="2325938" cy="636625"/>
      </dsp:txXfrm>
    </dsp:sp>
    <dsp:sp modelId="{6EB44B07-8031-42C6-85CC-A2120A4FA2A0}">
      <dsp:nvSpPr>
        <dsp:cNvPr id="0" name=""/>
        <dsp:cNvSpPr/>
      </dsp:nvSpPr>
      <dsp:spPr>
        <a:xfrm>
          <a:off x="1262840" y="66728"/>
          <a:ext cx="577288" cy="8659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3000" r="-10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B28F691-F29B-482A-88A0-0F454FF1BECF}">
      <dsp:nvSpPr>
        <dsp:cNvPr id="0" name=""/>
        <dsp:cNvSpPr/>
      </dsp:nvSpPr>
      <dsp:spPr>
        <a:xfrm>
          <a:off x="1512173" y="1152129"/>
          <a:ext cx="2330187" cy="733535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7030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595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0" i="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>
              <a:solidFill>
                <a:srgbClr val="C00000"/>
              </a:solidFill>
            </a:rPr>
            <a:t>«</a:t>
          </a:r>
          <a:r>
            <a:rPr lang="ru-RU" sz="2400" b="0" i="0" kern="1200" dirty="0" err="1" smtClean="0">
              <a:solidFill>
                <a:srgbClr val="C00000"/>
              </a:solidFill>
            </a:rPr>
            <a:t>Зойчина</a:t>
          </a:r>
          <a:r>
            <a:rPr lang="ru-RU" sz="2400" b="0" i="0" kern="1200" dirty="0" smtClean="0">
              <a:solidFill>
                <a:srgbClr val="C00000"/>
              </a:solidFill>
            </a:rPr>
            <a:t> квартира»</a:t>
          </a:r>
          <a:r>
            <a:rPr lang="ru-RU" sz="2000" kern="1200" dirty="0" smtClean="0">
              <a:solidFill>
                <a:srgbClr val="C00000"/>
              </a:solidFill>
            </a:rPr>
            <a:t/>
          </a:r>
          <a:br>
            <a:rPr lang="ru-RU" sz="2000" kern="1200" dirty="0" smtClean="0">
              <a:solidFill>
                <a:srgbClr val="C00000"/>
              </a:solidFill>
            </a:rPr>
          </a:br>
          <a:endParaRPr lang="ru-RU" sz="2000" kern="1200" dirty="0">
            <a:solidFill>
              <a:srgbClr val="C00000"/>
            </a:solidFill>
          </a:endParaRPr>
        </a:p>
      </dsp:txBody>
      <dsp:txXfrm>
        <a:off x="1512173" y="1152129"/>
        <a:ext cx="2330187" cy="733535"/>
      </dsp:txXfrm>
    </dsp:sp>
    <dsp:sp modelId="{EAD484BD-7B5B-42A1-B2E9-F9DFE6C391CD}">
      <dsp:nvSpPr>
        <dsp:cNvPr id="0" name=""/>
        <dsp:cNvSpPr/>
      </dsp:nvSpPr>
      <dsp:spPr>
        <a:xfrm>
          <a:off x="1261777" y="1027043"/>
          <a:ext cx="577288" cy="86593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9CC973F-3183-421B-A3DA-E17E5DBA297A}">
      <dsp:nvSpPr>
        <dsp:cNvPr id="0" name=""/>
        <dsp:cNvSpPr/>
      </dsp:nvSpPr>
      <dsp:spPr>
        <a:xfrm>
          <a:off x="1494254" y="2252477"/>
          <a:ext cx="2372728" cy="597320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7030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595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0" i="0" kern="1200" dirty="0" smtClean="0">
              <a:solidFill>
                <a:srgbClr val="C00000"/>
              </a:solidFill>
            </a:rPr>
            <a:t>«</a:t>
          </a:r>
          <a:r>
            <a:rPr lang="ru-RU" sz="2500" b="0" i="0" kern="1200" dirty="0" err="1" smtClean="0">
              <a:solidFill>
                <a:srgbClr val="C00000"/>
              </a:solidFill>
            </a:rPr>
            <a:t>Київ-місто</a:t>
          </a:r>
          <a:r>
            <a:rPr lang="ru-RU" sz="2500" b="0" i="0" kern="1200" dirty="0" smtClean="0">
              <a:solidFill>
                <a:srgbClr val="C00000"/>
              </a:solidFill>
            </a:rPr>
            <a:t>»</a:t>
          </a:r>
          <a:endParaRPr lang="ru-RU" sz="2500" kern="1200" dirty="0">
            <a:solidFill>
              <a:srgbClr val="C00000"/>
            </a:solidFill>
          </a:endParaRPr>
        </a:p>
      </dsp:txBody>
      <dsp:txXfrm>
        <a:off x="1494254" y="2252477"/>
        <a:ext cx="2372728" cy="597320"/>
      </dsp:txXfrm>
    </dsp:sp>
    <dsp:sp modelId="{A5DA0968-BEF3-4B28-9ED2-810BF119E6A6}">
      <dsp:nvSpPr>
        <dsp:cNvPr id="0" name=""/>
        <dsp:cNvSpPr/>
      </dsp:nvSpPr>
      <dsp:spPr>
        <a:xfrm>
          <a:off x="1251142" y="2019666"/>
          <a:ext cx="577288" cy="86593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5B6DDC-7E10-435D-A52D-F12996AD9192}">
      <dsp:nvSpPr>
        <dsp:cNvPr id="0" name=""/>
        <dsp:cNvSpPr/>
      </dsp:nvSpPr>
      <dsp:spPr>
        <a:xfrm>
          <a:off x="1330943" y="246364"/>
          <a:ext cx="2221064" cy="694082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7030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0125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>
              <a:solidFill>
                <a:srgbClr val="C00000"/>
              </a:solidFill>
            </a:rPr>
            <a:t>«Рашель»</a:t>
          </a:r>
          <a:endParaRPr lang="ru-RU" sz="2400" kern="1200" dirty="0">
            <a:solidFill>
              <a:srgbClr val="C00000"/>
            </a:solidFill>
          </a:endParaRPr>
        </a:p>
      </dsp:txBody>
      <dsp:txXfrm>
        <a:off x="1330943" y="246364"/>
        <a:ext cx="2221064" cy="694082"/>
      </dsp:txXfrm>
    </dsp:sp>
    <dsp:sp modelId="{6EB44B07-8031-42C6-85CC-A2120A4FA2A0}">
      <dsp:nvSpPr>
        <dsp:cNvPr id="0" name=""/>
        <dsp:cNvSpPr/>
      </dsp:nvSpPr>
      <dsp:spPr>
        <a:xfrm>
          <a:off x="1200519" y="58632"/>
          <a:ext cx="561617" cy="90373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B28F691-F29B-482A-88A0-0F454FF1BECF}">
      <dsp:nvSpPr>
        <dsp:cNvPr id="0" name=""/>
        <dsp:cNvSpPr/>
      </dsp:nvSpPr>
      <dsp:spPr>
        <a:xfrm>
          <a:off x="1344283" y="1181824"/>
          <a:ext cx="2221064" cy="694082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7030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0125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0" i="0" kern="1200" dirty="0" smtClean="0">
              <a:solidFill>
                <a:srgbClr val="C00000"/>
              </a:solidFill>
            </a:rPr>
            <a:t>«</a:t>
          </a:r>
          <a:r>
            <a:rPr lang="uk-UA" sz="2000" b="0" i="0" kern="1200" dirty="0" err="1" smtClean="0">
              <a:solidFill>
                <a:srgbClr val="C00000"/>
              </a:solidFill>
            </a:rPr>
            <a:t>Мастер</a:t>
          </a:r>
          <a:r>
            <a:rPr lang="uk-UA" sz="2000" b="0" i="0" kern="1200" dirty="0" smtClean="0">
              <a:solidFill>
                <a:srgbClr val="C00000"/>
              </a:solidFill>
            </a:rPr>
            <a:t> і Маргарита»</a:t>
          </a:r>
          <a:endParaRPr lang="ru-RU" sz="2000" b="0" i="0" kern="1200" dirty="0" smtClean="0">
            <a:solidFill>
              <a:srgbClr val="C00000"/>
            </a:solidFill>
          </a:endParaRPr>
        </a:p>
      </dsp:txBody>
      <dsp:txXfrm>
        <a:off x="1344283" y="1181824"/>
        <a:ext cx="2221064" cy="694082"/>
      </dsp:txXfrm>
    </dsp:sp>
    <dsp:sp modelId="{EAD484BD-7B5B-42A1-B2E9-F9DFE6C391CD}">
      <dsp:nvSpPr>
        <dsp:cNvPr id="0" name=""/>
        <dsp:cNvSpPr/>
      </dsp:nvSpPr>
      <dsp:spPr>
        <a:xfrm>
          <a:off x="1187180" y="1041805"/>
          <a:ext cx="614974" cy="80831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F70CBE3-7EB8-4461-99EC-3C59BF103BCA}">
      <dsp:nvSpPr>
        <dsp:cNvPr id="0" name=""/>
        <dsp:cNvSpPr/>
      </dsp:nvSpPr>
      <dsp:spPr>
        <a:xfrm>
          <a:off x="1312004" y="2055597"/>
          <a:ext cx="2221064" cy="694082"/>
        </a:xfrm>
        <a:prstGeom prst="rect">
          <a:avLst/>
        </a:prstGeom>
        <a:solidFill>
          <a:schemeClr val="dk1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7030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0125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>
              <a:solidFill>
                <a:srgbClr val="C00000"/>
              </a:solidFill>
            </a:rPr>
            <a:t>«</a:t>
          </a:r>
          <a:r>
            <a:rPr lang="ru-RU" sz="2400" b="0" i="0" kern="1200" dirty="0" err="1" smtClean="0">
              <a:solidFill>
                <a:srgbClr val="C00000"/>
              </a:solidFill>
            </a:rPr>
            <a:t>Сталеве</a:t>
          </a:r>
          <a:r>
            <a:rPr lang="ru-RU" sz="2400" b="0" i="0" kern="1200" dirty="0" smtClean="0">
              <a:solidFill>
                <a:srgbClr val="C00000"/>
              </a:solidFill>
            </a:rPr>
            <a:t> горло»</a:t>
          </a:r>
          <a:endParaRPr lang="ru-RU" sz="2400" kern="1200" dirty="0">
            <a:solidFill>
              <a:srgbClr val="C00000"/>
            </a:solidFill>
          </a:endParaRPr>
        </a:p>
      </dsp:txBody>
      <dsp:txXfrm>
        <a:off x="1312004" y="2055597"/>
        <a:ext cx="2221064" cy="694082"/>
      </dsp:txXfrm>
    </dsp:sp>
    <dsp:sp modelId="{BF16A6E6-7A89-41E6-89AF-729DDF17F878}">
      <dsp:nvSpPr>
        <dsp:cNvPr id="0" name=""/>
        <dsp:cNvSpPr/>
      </dsp:nvSpPr>
      <dsp:spPr>
        <a:xfrm>
          <a:off x="1219459" y="1955340"/>
          <a:ext cx="485857" cy="72878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18" Type="http://schemas.openxmlformats.org/officeDocument/2006/relationships/diagramData" Target="../diagrams/data6.xml"/><Relationship Id="rId3" Type="http://schemas.openxmlformats.org/officeDocument/2006/relationships/diagramData" Target="../diagrams/data3.xml"/><Relationship Id="rId21" Type="http://schemas.openxmlformats.org/officeDocument/2006/relationships/diagramColors" Target="../diagrams/colors6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image" Target="../media/image3.jpg"/><Relationship Id="rId16" Type="http://schemas.openxmlformats.org/officeDocument/2006/relationships/diagramColors" Target="../diagrams/colors5.xml"/><Relationship Id="rId20" Type="http://schemas.openxmlformats.org/officeDocument/2006/relationships/diagramQuickStyle" Target="../diagrams/quickStyl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19" Type="http://schemas.openxmlformats.org/officeDocument/2006/relationships/diagramLayout" Target="../diagrams/layout6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Relationship Id="rId22" Type="http://schemas.microsoft.com/office/2007/relationships/diagramDrawing" Target="../diagrams/drawin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1.jp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3.jpg"/><Relationship Id="rId4" Type="http://schemas.openxmlformats.org/officeDocument/2006/relationships/diagramData" Target="../diagrams/data2.xml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55776" y="476672"/>
            <a:ext cx="648072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Булгаков Михайло </a:t>
            </a:r>
          </a:p>
          <a:p>
            <a:pPr algn="ctr"/>
            <a:r>
              <a:rPr lang="ru-RU" sz="54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Опанасович</a:t>
            </a:r>
            <a:endParaRPr lang="ru-RU" sz="54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(1891-1940)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9e88ea6f33f1e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171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5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" y="0"/>
            <a:ext cx="9157298" cy="68679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713" y="188640"/>
            <a:ext cx="612068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2400" b="1" dirty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1930 р. М. Булгаков </a:t>
            </a:r>
            <a:r>
              <a:rPr lang="ru-RU" sz="2400" b="1" dirty="0" err="1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працював</a:t>
            </a:r>
            <a:r>
              <a:rPr lang="ru-RU" sz="2400" b="1" dirty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режисером</a:t>
            </a:r>
            <a:r>
              <a:rPr lang="ru-RU" sz="2400" b="1" dirty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Центральному </a:t>
            </a:r>
            <a:r>
              <a:rPr lang="ru-RU" sz="2400" b="1" dirty="0" err="1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театрі</a:t>
            </a:r>
            <a:r>
              <a:rPr lang="ru-RU" sz="2400" b="1" dirty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робочої</a:t>
            </a:r>
            <a:r>
              <a:rPr lang="ru-RU" sz="2400" b="1" dirty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молоді</a:t>
            </a:r>
            <a:r>
              <a:rPr lang="ru-RU" sz="2400" b="1" dirty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(ТРАМ). </a:t>
            </a:r>
            <a:endParaRPr lang="ru-RU" sz="2400" b="1" dirty="0" smtClean="0">
              <a:ln w="1905">
                <a:solidFill>
                  <a:srgbClr val="00B0F0"/>
                </a:solidFill>
              </a:ln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85750" indent="-285750">
              <a:buFont typeface="Wingdings" pitchFamily="2" charset="2"/>
              <a:buChar char="v"/>
            </a:pPr>
            <a:endParaRPr lang="uk-UA" sz="2400" b="1" dirty="0">
              <a:ln w="1905">
                <a:solidFill>
                  <a:srgbClr val="00B0F0"/>
                </a:solidFill>
              </a:ln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85750" indent="-285750">
              <a:buFont typeface="Wingdings" pitchFamily="2" charset="2"/>
              <a:buChar char="v"/>
            </a:pPr>
            <a:endParaRPr lang="ru-RU" sz="2400" b="1" dirty="0" smtClean="0">
              <a:ln w="1905">
                <a:solidFill>
                  <a:srgbClr val="00B0F0"/>
                </a:solidFill>
              </a:ln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b="1" dirty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 1930 по 1936 </a:t>
            </a:r>
            <a:r>
              <a:rPr lang="ru-RU" sz="2400" b="1" dirty="0" err="1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рр</a:t>
            </a:r>
            <a:r>
              <a:rPr lang="ru-RU" sz="2400" b="1" dirty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— у </a:t>
            </a:r>
            <a:r>
              <a:rPr lang="ru-RU" sz="2400" b="1" dirty="0" err="1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МХАТі</a:t>
            </a:r>
            <a:r>
              <a:rPr lang="ru-RU" sz="2400" b="1" dirty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як </a:t>
            </a:r>
            <a:r>
              <a:rPr lang="ru-RU" sz="2400" b="1" dirty="0" err="1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режисер-асистент</a:t>
            </a:r>
            <a:r>
              <a:rPr lang="ru-RU" sz="2400" b="1" dirty="0" smtClean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sz="2400" b="1" dirty="0">
              <a:ln w="1905">
                <a:solidFill>
                  <a:srgbClr val="00B0F0"/>
                </a:solidFill>
              </a:ln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85750" indent="-285750">
              <a:buFont typeface="Wingdings" pitchFamily="2" charset="2"/>
              <a:buChar char="v"/>
            </a:pPr>
            <a:endParaRPr lang="ru-RU" sz="2400" b="1" dirty="0" smtClean="0">
              <a:ln w="1905">
                <a:solidFill>
                  <a:srgbClr val="00B0F0"/>
                </a:solidFill>
              </a:ln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2400" b="1" dirty="0" smtClean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</a:t>
            </a:r>
            <a:r>
              <a:rPr lang="ru-RU" sz="2400" b="1" dirty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1936 р. </a:t>
            </a:r>
            <a:r>
              <a:rPr lang="ru-RU" sz="2400" b="1" dirty="0" err="1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працював</a:t>
            </a:r>
            <a:r>
              <a:rPr lang="ru-RU" sz="2400" b="1" dirty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лібретистом</a:t>
            </a:r>
            <a:r>
              <a:rPr lang="ru-RU" sz="2400" b="1" dirty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 </a:t>
            </a:r>
            <a:r>
              <a:rPr lang="ru-RU" sz="2400" b="1" dirty="0" err="1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перекладачем</a:t>
            </a:r>
            <a:r>
              <a:rPr lang="ru-RU" sz="2400" b="1" dirty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Большому </a:t>
            </a:r>
            <a:r>
              <a:rPr lang="ru-RU" sz="2400" b="1" dirty="0" err="1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театрі</a:t>
            </a:r>
            <a:r>
              <a:rPr lang="ru-RU" sz="2400" b="1" dirty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 </a:t>
            </a:r>
            <a:endParaRPr lang="ru-RU" sz="2400" b="1" dirty="0" smtClean="0">
              <a:ln w="1905">
                <a:solidFill>
                  <a:srgbClr val="00B0F0"/>
                </a:solidFill>
              </a:ln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85750" indent="-285750"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317" y="3140968"/>
            <a:ext cx="3438495" cy="2290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92" y="166595"/>
            <a:ext cx="2989529" cy="2495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59" y="4419354"/>
            <a:ext cx="3409753" cy="2435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427009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" y="0"/>
            <a:ext cx="9157298" cy="68679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91497" y="188640"/>
            <a:ext cx="75477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</a:t>
            </a:r>
            <a:r>
              <a:rPr lang="uk-UA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ітературна</a:t>
            </a:r>
            <a:r>
              <a:rPr lang="uk-U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творчість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01242401"/>
              </p:ext>
            </p:extLst>
          </p:nvPr>
        </p:nvGraphicFramePr>
        <p:xfrm>
          <a:off x="771415" y="980728"/>
          <a:ext cx="4464496" cy="3115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103773079"/>
              </p:ext>
            </p:extLst>
          </p:nvPr>
        </p:nvGraphicFramePr>
        <p:xfrm>
          <a:off x="4690323" y="1111970"/>
          <a:ext cx="4476328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71727954"/>
              </p:ext>
            </p:extLst>
          </p:nvPr>
        </p:nvGraphicFramePr>
        <p:xfrm>
          <a:off x="4355976" y="3717032"/>
          <a:ext cx="5118126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030166393"/>
              </p:ext>
            </p:extLst>
          </p:nvPr>
        </p:nvGraphicFramePr>
        <p:xfrm>
          <a:off x="107504" y="3933056"/>
          <a:ext cx="4752528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240540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  <p:bldGraphic spid="8" grpId="0">
        <p:bldAsOne/>
      </p:bldGraphic>
      <p:bldGraphic spid="9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" y="0"/>
            <a:ext cx="9157298" cy="68679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435">
            <a:off x="670881" y="482816"/>
            <a:ext cx="1806074" cy="2803341"/>
          </a:xfrm>
          <a:prstGeom prst="rect">
            <a:avLst/>
          </a:prstGeom>
          <a:effectLst>
            <a:glow rad="228600">
              <a:srgbClr val="00B0F0">
                <a:alpha val="40000"/>
              </a:srgb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4781">
            <a:off x="3509815" y="983377"/>
            <a:ext cx="2111073" cy="3001526"/>
          </a:xfrm>
          <a:prstGeom prst="rect">
            <a:avLst/>
          </a:prstGeom>
          <a:effectLst>
            <a:glow rad="228600">
              <a:srgbClr val="0070C0">
                <a:alpha val="40000"/>
              </a:srgb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851">
            <a:off x="6775541" y="463736"/>
            <a:ext cx="2088232" cy="322726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6" r="16425"/>
          <a:stretch/>
        </p:blipFill>
        <p:spPr>
          <a:xfrm>
            <a:off x="1187624" y="4497877"/>
            <a:ext cx="1608649" cy="172118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220" y="4098509"/>
            <a:ext cx="1860151" cy="264656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1079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90"/>
            <a:ext cx="9157298" cy="68679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45886" y="188640"/>
            <a:ext cx="47724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Музей у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Києві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5373216"/>
            <a:ext cx="5328592" cy="1281197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pPr algn="ctr"/>
            <a:r>
              <a:rPr lang="ru-RU" sz="2000" dirty="0" err="1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</a:rPr>
              <a:t>Літературно-меморіальний</a:t>
            </a:r>
            <a:r>
              <a:rPr lang="ru-RU" sz="2000" dirty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</a:rPr>
              <a:t> </a:t>
            </a:r>
            <a:r>
              <a:rPr lang="ru-RU" sz="2000" dirty="0" smtClean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</a:rPr>
              <a:t>музей </a:t>
            </a:r>
            <a:r>
              <a:rPr lang="ru-RU" sz="2000" dirty="0" err="1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</a:rPr>
              <a:t>був</a:t>
            </a:r>
            <a:r>
              <a:rPr lang="ru-RU" sz="2000" dirty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</a:rPr>
              <a:t> </a:t>
            </a:r>
            <a:r>
              <a:rPr lang="ru-RU" dirty="0" err="1" smtClean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</a:rPr>
              <a:t>відкритий</a:t>
            </a:r>
            <a:r>
              <a:rPr lang="ru-RU" dirty="0" smtClean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</a:rPr>
              <a:t> </a:t>
            </a:r>
            <a:r>
              <a:rPr lang="ru-RU" dirty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</a:rPr>
              <a:t>в 1989 </a:t>
            </a:r>
            <a:r>
              <a:rPr lang="ru-RU" sz="2000" dirty="0" err="1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</a:rPr>
              <a:t>році</a:t>
            </a:r>
            <a:r>
              <a:rPr lang="ru-RU" dirty="0">
                <a:ln>
                  <a:solidFill>
                    <a:srgbClr val="00B0F0"/>
                  </a:solidFill>
                </a:ln>
                <a:solidFill>
                  <a:srgbClr val="7030A0"/>
                </a:solidFill>
              </a:rPr>
              <a:t>. 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11970"/>
            <a:ext cx="6058550" cy="4005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93613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3" y="0"/>
            <a:ext cx="9156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5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"/>
            <a:ext cx="9144000" cy="68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5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3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9"/>
            <a:ext cx="9157298" cy="68679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91680" y="188640"/>
            <a:ext cx="51125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Музей </a:t>
            </a: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 </a:t>
            </a:r>
            <a:r>
              <a:rPr lang="ru-RU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Москві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5796" y="5455563"/>
            <a:ext cx="3024336" cy="120032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just"/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26 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березня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 2007 в 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квартирі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 № 50 Урядом 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міста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Москви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був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заснований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 перший в 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Росії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 Музей М. А. Булгакова</a:t>
            </a:r>
            <a:r>
              <a:rPr lang="ru-RU" dirty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58081"/>
            <a:ext cx="6171958" cy="4117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0214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9"/>
            <a:ext cx="9157298" cy="68679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719" y="206084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У квартирі №50 письменник 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писав 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свої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перші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московські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 твори . Сам образ « </a:t>
            </a:r>
            <a:endParaRPr lang="ru-RU" dirty="0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ysClr val="windowText" lastClr="000000"/>
              </a:solidFill>
            </a:endParaRPr>
          </a:p>
          <a:p>
            <a:pPr algn="ctr"/>
            <a:r>
              <a:rPr lang="ru-RU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скверною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» «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комуналки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 і 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вдома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 « 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спокоєм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» 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довгі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 роки 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переслідував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Михайла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Опанасовича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 («Псалом » , «Самогон озеро» , « № 13 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будинок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Ельпі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 - 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Рабкоммуна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 » « 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Зойчина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 квартира » , 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нарешті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 , « </a:t>
            </a:r>
            <a:r>
              <a:rPr lang="ru-RU" dirty="0" err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Майстер</a:t>
            </a:r>
            <a:r>
              <a:rPr lang="ru-RU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ysClr val="windowText" lastClr="000000"/>
                </a:solidFill>
              </a:rPr>
              <a:t> і Маргарита»)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28" y="836712"/>
            <a:ext cx="3819525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7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" y="0"/>
            <a:ext cx="9157298" cy="68679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08" y="0"/>
            <a:ext cx="46467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Київ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і </a:t>
            </a:r>
            <a:r>
              <a:rPr lang="ru-RU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Україна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житті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 </a:t>
            </a:r>
            <a:r>
              <a:rPr lang="ru-RU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творах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Булгакова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588841"/>
            <a:ext cx="552475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Київ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 Булгакова не в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зображенні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рідного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міста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не в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назвах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київських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реалій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...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Його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модель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світу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була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києвоцентричною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Він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якщо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можна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так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висловитися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мислив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Києвом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»,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—Мирон </a:t>
            </a: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Петровський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95" y="822952"/>
            <a:ext cx="4314372" cy="3614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495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63" y="-9974"/>
            <a:ext cx="9157298" cy="68679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9424"/>
            <a:ext cx="33239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</a:t>
            </a:r>
            <a:r>
              <a:rPr lang="uk-UA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іографія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5589240"/>
            <a:ext cx="4850956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Народився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Булгаков у  </a:t>
            </a:r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Києві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86" y="834971"/>
            <a:ext cx="5942916" cy="428465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780928"/>
            <a:ext cx="3011618" cy="3800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46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16632"/>
            <a:ext cx="945466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Особливо </a:t>
            </a:r>
            <a:r>
              <a:rPr lang="ru-RU" sz="40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подобався</a:t>
            </a:r>
            <a:r>
              <a:rPr lang="ru-RU" sz="4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40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Київ</a:t>
            </a:r>
            <a:r>
              <a:rPr lang="ru-RU" sz="4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Булгакову </a:t>
            </a:r>
            <a:r>
              <a:rPr lang="ru-RU" sz="40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взимку</a:t>
            </a:r>
            <a:endParaRPr lang="ru-RU" sz="4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776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6" y="0"/>
            <a:ext cx="911945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366" y="260648"/>
            <a:ext cx="86539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Зими</a:t>
            </a:r>
            <a:r>
              <a:rPr lang="ru-RU" sz="2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в </a:t>
            </a:r>
            <a:r>
              <a:rPr lang="ru-RU" sz="2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Києві</a:t>
            </a:r>
            <a:r>
              <a:rPr lang="ru-RU" sz="2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були</a:t>
            </a:r>
            <a:r>
              <a:rPr lang="ru-RU" sz="2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сніжними</a:t>
            </a:r>
            <a:r>
              <a:rPr lang="ru-RU" sz="2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</a:t>
            </a:r>
          </a:p>
          <a:p>
            <a:pPr algn="ctr"/>
            <a:r>
              <a:rPr lang="ru-RU" sz="2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</a:t>
            </a:r>
            <a:r>
              <a:rPr lang="ru-RU" sz="2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вулиці</a:t>
            </a:r>
            <a:r>
              <a:rPr lang="ru-RU" sz="2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курілися</a:t>
            </a:r>
            <a:r>
              <a:rPr lang="ru-RU" sz="2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серпанком</a:t>
            </a:r>
            <a:r>
              <a:rPr lang="ru-RU" sz="2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,і</a:t>
            </a:r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скрипів</a:t>
            </a:r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збитий</a:t>
            </a:r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гігантський</a:t>
            </a:r>
            <a:r>
              <a:rPr lang="ru-RU" sz="2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сніг</a:t>
            </a:r>
            <a:r>
              <a:rPr lang="ru-RU" sz="2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»</a:t>
            </a:r>
            <a:endParaRPr lang="ru-RU" sz="2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345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8" y="-9974"/>
            <a:ext cx="9157298" cy="68679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5498" y="1268760"/>
            <a:ext cx="8110105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Михайло Опанасович пише у своєму  нарисі</a:t>
            </a:r>
            <a:endParaRPr lang="ru-RU" sz="32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</a:t>
            </a:r>
            <a:r>
              <a:rPr lang="ru-RU" sz="32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Київ-місто</a:t>
            </a:r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»:</a:t>
            </a:r>
          </a:p>
          <a:p>
            <a:pPr algn="ctr"/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»..а </a:t>
            </a:r>
            <a:r>
              <a:rPr lang="ru-RU" sz="32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взимку</a:t>
            </a:r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не </a:t>
            </a:r>
            <a:r>
              <a:rPr lang="ru-RU" sz="32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холодний,не</a:t>
            </a:r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32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твердий</a:t>
            </a:r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</a:t>
            </a:r>
          </a:p>
          <a:p>
            <a:pPr algn="ctr"/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великий </a:t>
            </a:r>
            <a:r>
              <a:rPr lang="ru-RU" sz="32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ласкавий</a:t>
            </a:r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32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сніг</a:t>
            </a:r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»</a:t>
            </a:r>
            <a:endParaRPr lang="ru-RU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876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" y="0"/>
            <a:ext cx="9157298" cy="68679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518457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Письменник мешкав в буд.13 </a:t>
            </a:r>
          </a:p>
          <a:p>
            <a:pPr algn="ctr"/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Андріївському узвозі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4" y="1340768"/>
            <a:ext cx="4212468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51" y="3933056"/>
            <a:ext cx="4522857" cy="276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4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2"/>
            <a:ext cx="9144000" cy="68489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84831" y="332656"/>
            <a:ext cx="57743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Анд</a:t>
            </a:r>
            <a:r>
              <a:rPr lang="uk-UA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ріївський</a:t>
            </a:r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узвіз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992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1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" y="0"/>
            <a:ext cx="9157298" cy="68679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1484784"/>
            <a:ext cx="7760447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Вчитель</a:t>
            </a:r>
            <a:r>
              <a:rPr lang="ru-RU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Булгакова часто водив  </a:t>
            </a:r>
            <a:r>
              <a:rPr lang="ru-RU" sz="4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своїх</a:t>
            </a:r>
            <a:r>
              <a:rPr lang="ru-RU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4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учнів</a:t>
            </a:r>
            <a:r>
              <a:rPr lang="ru-RU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на </a:t>
            </a:r>
            <a:r>
              <a:rPr lang="ru-RU" sz="4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екскурсії</a:t>
            </a:r>
            <a:r>
              <a:rPr lang="ru-RU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по </a:t>
            </a:r>
            <a:r>
              <a:rPr lang="ru-RU" sz="4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Києву</a:t>
            </a:r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</a:t>
            </a:r>
          </a:p>
          <a:p>
            <a:pPr algn="ctr"/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тому  </a:t>
            </a:r>
            <a:r>
              <a:rPr lang="ru-RU" sz="4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письменник</a:t>
            </a:r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4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дуже</a:t>
            </a:r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 добре знав </a:t>
            </a:r>
            <a:r>
              <a:rPr lang="ru-RU" sz="4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своє</a:t>
            </a:r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4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місто</a:t>
            </a:r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</a:t>
            </a:r>
            <a:endParaRPr lang="ru-RU" sz="4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28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18"/>
            <a:ext cx="9188249" cy="68823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07554" y="188640"/>
            <a:ext cx="5219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Аскольдова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гора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867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6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00" y="-9974"/>
            <a:ext cx="9157298" cy="68679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55776" y="49025"/>
            <a:ext cx="2962286" cy="10809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Родовід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403228915"/>
              </p:ext>
            </p:extLst>
          </p:nvPr>
        </p:nvGraphicFramePr>
        <p:xfrm>
          <a:off x="195100" y="1255989"/>
          <a:ext cx="6336704" cy="433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>
            <a:off x="162731" y="4072149"/>
            <a:ext cx="87680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Дуга 12"/>
          <p:cNvSpPr/>
          <p:nvPr/>
        </p:nvSpPr>
        <p:spPr>
          <a:xfrm>
            <a:off x="8039660" y="4306053"/>
            <a:ext cx="891108" cy="891108"/>
          </a:xfrm>
          <a:prstGeom prst="arc">
            <a:avLst>
              <a:gd name="adj1" fmla="val 13200000"/>
              <a:gd name="adj2" fmla="val 1920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Дуга 13"/>
          <p:cNvSpPr/>
          <p:nvPr/>
        </p:nvSpPr>
        <p:spPr>
          <a:xfrm>
            <a:off x="6516216" y="4280825"/>
            <a:ext cx="891108" cy="891108"/>
          </a:xfrm>
          <a:prstGeom prst="arc">
            <a:avLst>
              <a:gd name="adj1" fmla="val 13200000"/>
              <a:gd name="adj2" fmla="val 1920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16" name="Прямая соединительная линия 15"/>
          <p:cNvCxnSpPr/>
          <p:nvPr/>
        </p:nvCxnSpPr>
        <p:spPr>
          <a:xfrm>
            <a:off x="611560" y="4072149"/>
            <a:ext cx="0" cy="2086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501997" y="4053701"/>
            <a:ext cx="0" cy="2086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Дуга 17"/>
          <p:cNvSpPr/>
          <p:nvPr/>
        </p:nvSpPr>
        <p:spPr>
          <a:xfrm>
            <a:off x="166006" y="4173319"/>
            <a:ext cx="891108" cy="891108"/>
          </a:xfrm>
          <a:prstGeom prst="arc">
            <a:avLst>
              <a:gd name="adj1" fmla="val 2400000"/>
              <a:gd name="adj2" fmla="val 840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Дуга 18"/>
          <p:cNvSpPr/>
          <p:nvPr/>
        </p:nvSpPr>
        <p:spPr>
          <a:xfrm>
            <a:off x="8039660" y="4176487"/>
            <a:ext cx="891108" cy="968052"/>
          </a:xfrm>
          <a:prstGeom prst="arc">
            <a:avLst>
              <a:gd name="adj1" fmla="val 2400000"/>
              <a:gd name="adj2" fmla="val 840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21" name="Прямая соединительная линия 20"/>
          <p:cNvCxnSpPr/>
          <p:nvPr/>
        </p:nvCxnSpPr>
        <p:spPr>
          <a:xfrm>
            <a:off x="6961770" y="4053701"/>
            <a:ext cx="0" cy="2086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Дуга 21"/>
          <p:cNvSpPr/>
          <p:nvPr/>
        </p:nvSpPr>
        <p:spPr>
          <a:xfrm>
            <a:off x="166006" y="4280825"/>
            <a:ext cx="891108" cy="891108"/>
          </a:xfrm>
          <a:prstGeom prst="arc">
            <a:avLst>
              <a:gd name="adj1" fmla="val 13200000"/>
              <a:gd name="adj2" fmla="val 1920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Дуга 22"/>
          <p:cNvSpPr/>
          <p:nvPr/>
        </p:nvSpPr>
        <p:spPr>
          <a:xfrm>
            <a:off x="6516216" y="4253431"/>
            <a:ext cx="891108" cy="891108"/>
          </a:xfrm>
          <a:prstGeom prst="arc">
            <a:avLst>
              <a:gd name="adj1" fmla="val 2400000"/>
              <a:gd name="adj2" fmla="val 840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TextBox 23"/>
          <p:cNvSpPr txBox="1"/>
          <p:nvPr/>
        </p:nvSpPr>
        <p:spPr>
          <a:xfrm>
            <a:off x="6233822" y="4437375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Варвара</a:t>
            </a:r>
            <a:endParaRPr lang="ru-RU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7668344" y="4431539"/>
            <a:ext cx="1916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Михайло</a:t>
            </a:r>
            <a:endParaRPr lang="ru-RU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195100" y="4360431"/>
            <a:ext cx="894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Іван</a:t>
            </a:r>
            <a:endParaRPr lang="ru-RU" sz="2800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5" y="332656"/>
            <a:ext cx="1440160" cy="2064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810" y="1961756"/>
            <a:ext cx="1369919" cy="2059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82" y="5180567"/>
            <a:ext cx="1224340" cy="1654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15122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3688" y="188640"/>
            <a:ext cx="7257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Києво-Печерська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лавра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696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7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87"/>
            <a:ext cx="4762500" cy="44508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-13788"/>
            <a:ext cx="4381500" cy="44508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0996"/>
            <a:ext cx="9144000" cy="25570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5158" y="116632"/>
            <a:ext cx="81750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Церква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Спаса на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Берестові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670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5"/>
          <a:stretch/>
        </p:blipFill>
        <p:spPr>
          <a:xfrm>
            <a:off x="-1705" y="-813"/>
            <a:ext cx="9144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59832" y="476672"/>
            <a:ext cx="454643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Дніпровські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пороги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15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4059" y="28629"/>
            <a:ext cx="883588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Миколка часто один качався</a:t>
            </a:r>
          </a:p>
          <a:p>
            <a:pPr algn="ctr"/>
            <a:r>
              <a:rPr lang="uk-UA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</a:t>
            </a:r>
            <a:r>
              <a:rPr lang="uk-UA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 </a:t>
            </a:r>
            <a:r>
              <a:rPr lang="uk-UA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байдарці по Дніпру.</a:t>
            </a:r>
          </a:p>
          <a:p>
            <a:pPr algn="ctr"/>
            <a:r>
              <a:rPr lang="uk-UA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Це захоплення він передав </a:t>
            </a:r>
          </a:p>
          <a:p>
            <a:pPr algn="ctr"/>
            <a:r>
              <a:rPr lang="uk-UA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</a:t>
            </a:r>
            <a:r>
              <a:rPr lang="uk-UA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ероєві </a:t>
            </a:r>
            <a:r>
              <a:rPr lang="uk-UA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«Білої гвардії»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321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738195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Булгаков любив  </a:t>
            </a:r>
            <a:r>
              <a:rPr lang="ru-RU" sz="5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гуляти</a:t>
            </a:r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ru-RU" sz="5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вечірнім</a:t>
            </a:r>
            <a:r>
              <a:rPr lang="ru-RU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Києвом</a:t>
            </a:r>
            <a:endParaRPr lang="ru-RU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981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" y="0"/>
            <a:ext cx="9157298" cy="68679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4847" y="2420888"/>
            <a:ext cx="831189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Михайло любив </a:t>
            </a:r>
            <a:r>
              <a:rPr lang="ru-RU" sz="4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Київ</a:t>
            </a:r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так </a:t>
            </a:r>
            <a:r>
              <a:rPr lang="ru-RU" sz="4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ніжно</a:t>
            </a:r>
            <a:r>
              <a:rPr lang="ru-RU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й</a:t>
            </a:r>
          </a:p>
          <a:p>
            <a:pPr algn="ctr"/>
            <a:r>
              <a:rPr lang="uk-UA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жагуче,який буває тільки</a:t>
            </a:r>
          </a:p>
          <a:p>
            <a:pPr algn="ctr"/>
            <a:r>
              <a:rPr lang="uk-UA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перша,світла любов</a:t>
            </a:r>
            <a:endParaRPr lang="ru-RU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452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" y="0"/>
            <a:ext cx="9157298" cy="68679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87127" y="882281"/>
            <a:ext cx="7958845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«Ах,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які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зірки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на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Україні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</a:t>
            </a:r>
          </a:p>
          <a:p>
            <a:pPr algn="ctr"/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От 7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років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майже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живу в </a:t>
            </a:r>
          </a:p>
          <a:p>
            <a:pPr algn="ctr"/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Москві</a:t>
            </a:r>
            <a:endParaRPr lang="ru-RU" sz="3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,а все-таки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тягне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мене  </a:t>
            </a:r>
          </a:p>
          <a:p>
            <a:pPr algn="ctr"/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батьківщину</a:t>
            </a:r>
            <a:endParaRPr lang="ru-RU" sz="3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ru-RU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ерце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щемить,хочеться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іноді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болісно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в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поїзд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…і </a:t>
            </a:r>
            <a:r>
              <a:rPr lang="ru-RU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туди.Знову</a:t>
            </a:r>
            <a:endParaRPr lang="ru-RU" sz="3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uk-UA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</a:t>
            </a:r>
            <a:r>
              <a:rPr lang="uk-UA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обачити </a:t>
            </a:r>
            <a:r>
              <a:rPr lang="uk-UA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обриви,занесені </a:t>
            </a:r>
            <a:r>
              <a:rPr lang="uk-UA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снігом.Дніпро</a:t>
            </a:r>
            <a:r>
              <a:rPr lang="uk-UA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…</a:t>
            </a:r>
          </a:p>
          <a:p>
            <a:pPr algn="ctr"/>
            <a:r>
              <a:rPr lang="uk-UA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Немає гарнішого міста на світі ,чим </a:t>
            </a:r>
            <a:r>
              <a:rPr lang="uk-UA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Київ.Ех</a:t>
            </a:r>
            <a:r>
              <a:rPr lang="uk-UA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</a:t>
            </a:r>
          </a:p>
          <a:p>
            <a:pPr algn="ctr"/>
            <a:r>
              <a:rPr lang="uk-UA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</a:t>
            </a:r>
            <a:r>
              <a:rPr lang="uk-UA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ерлин-Київ</a:t>
            </a:r>
            <a:r>
              <a:rPr lang="ru-RU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»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0835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" y="0"/>
            <a:ext cx="9157298" cy="68679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188640"/>
            <a:ext cx="801969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ru-RU" sz="4000" b="1" dirty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 </a:t>
            </a:r>
            <a:r>
              <a:rPr lang="ru-RU" sz="4000" b="1" dirty="0" err="1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березня</a:t>
            </a:r>
            <a:r>
              <a:rPr lang="ru-RU" sz="4000" b="1" dirty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1940 р. М. Булгаков </a:t>
            </a:r>
            <a:r>
              <a:rPr lang="ru-RU" sz="4000" b="1" dirty="0" smtClean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помер</a:t>
            </a:r>
            <a:r>
              <a:rPr lang="ru-RU" sz="4000" b="1" dirty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000" b="1" dirty="0" err="1" smtClean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</a:t>
            </a:r>
            <a:r>
              <a:rPr lang="ru-RU" sz="4000" b="1" dirty="0" smtClean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 smtClean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гіпертонічного</a:t>
            </a:r>
            <a:r>
              <a:rPr lang="ru-RU" sz="4000" b="1" dirty="0" smtClean="0">
                <a:ln w="1905">
                  <a:solidFill>
                    <a:srgbClr val="00B0F0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нефросклерозу</a:t>
            </a:r>
            <a:endParaRPr lang="ru-RU" sz="4000" b="1" dirty="0">
              <a:ln w="1905">
                <a:solidFill>
                  <a:srgbClr val="00B0F0"/>
                </a:solidFill>
              </a:ln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" r="4916"/>
          <a:stretch/>
        </p:blipFill>
        <p:spPr>
          <a:xfrm>
            <a:off x="179512" y="3717032"/>
            <a:ext cx="3537491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17913"/>
            <a:ext cx="3950412" cy="2962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28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79273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00" y="-9974"/>
            <a:ext cx="9157298" cy="68679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1900" y="4938752"/>
            <a:ext cx="6065566" cy="191924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 1909 р. М. Булгаков </a:t>
            </a:r>
            <a:r>
              <a:rPr lang="ru-RU" sz="20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скінчив</a:t>
            </a:r>
            <a:r>
              <a:rPr lang="ru-RU" sz="2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Київську</a:t>
            </a:r>
            <a:r>
              <a:rPr lang="ru-RU" sz="2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Першу </a:t>
            </a:r>
            <a:r>
              <a:rPr lang="ru-RU" sz="20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гімназію</a:t>
            </a:r>
            <a:r>
              <a:rPr lang="ru-RU" sz="2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і вступив до </a:t>
            </a:r>
            <a:r>
              <a:rPr lang="ru-RU" sz="20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медичного</a:t>
            </a:r>
            <a:r>
              <a:rPr lang="ru-RU" sz="2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факультету </a:t>
            </a:r>
            <a:r>
              <a:rPr lang="ru-RU" sz="20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Київського</a:t>
            </a:r>
            <a:r>
              <a:rPr lang="ru-RU" sz="2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0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університету</a:t>
            </a:r>
            <a:r>
              <a:rPr lang="ru-RU" sz="2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31 </a:t>
            </a:r>
            <a:r>
              <a:rPr lang="ru-RU" sz="20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жовтня</a:t>
            </a:r>
            <a:r>
              <a:rPr lang="ru-RU" sz="2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1916 р. — </a:t>
            </a:r>
            <a:r>
              <a:rPr lang="ru-RU" sz="20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здобув</a:t>
            </a:r>
            <a:r>
              <a:rPr lang="ru-RU" sz="2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диплом </a:t>
            </a:r>
            <a:r>
              <a:rPr lang="ru-RU" sz="20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лікаря</a:t>
            </a:r>
            <a:r>
              <a:rPr lang="ru-RU" sz="2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з </a:t>
            </a:r>
            <a:r>
              <a:rPr lang="ru-RU" sz="2000" b="1" cap="all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відзнакою</a:t>
            </a:r>
            <a:r>
              <a:rPr lang="ru-RU" sz="2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7425923" cy="4678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54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" y="-9974"/>
            <a:ext cx="9157298" cy="68679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448272" cy="2740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518676747"/>
              </p:ext>
            </p:extLst>
          </p:nvPr>
        </p:nvGraphicFramePr>
        <p:xfrm>
          <a:off x="1018483" y="155679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992216" y="260648"/>
            <a:ext cx="3768079" cy="109301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ru-RU" sz="8800" b="1" cap="all" dirty="0" err="1" smtClean="0">
                <a:ln w="9000" cmpd="sng">
                  <a:solidFill>
                    <a:srgbClr val="FFFF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Шлюб</a:t>
            </a:r>
            <a:endParaRPr lang="ru-RU" sz="8800" b="1" cap="all" dirty="0">
              <a:ln w="9000" cmpd="sng">
                <a:solidFill>
                  <a:srgbClr val="FFFF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39" y="3001252"/>
            <a:ext cx="2880320" cy="3459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1675521" cy="3033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15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" y="-43686"/>
            <a:ext cx="9157298" cy="68679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235431"/>
            <a:ext cx="6655431" cy="4502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-13298" y="548680"/>
            <a:ext cx="5188474" cy="149939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ru-RU" b="1" cap="all" dirty="0">
                <a:ln w="900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 </a:t>
            </a:r>
            <a:r>
              <a:rPr lang="ru-RU" b="1" cap="all" dirty="0" err="1">
                <a:ln w="900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церкві</a:t>
            </a:r>
            <a:r>
              <a:rPr lang="ru-RU" b="1" cap="all" dirty="0">
                <a:ln w="900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err="1">
                <a:ln w="900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Миколи</a:t>
            </a:r>
            <a:r>
              <a:rPr lang="ru-RU" b="1" cap="all" dirty="0">
                <a:ln w="900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Доброго на </a:t>
            </a:r>
            <a:r>
              <a:rPr lang="ru-RU" b="1" cap="all" dirty="0" err="1">
                <a:ln w="900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Подолі</a:t>
            </a:r>
            <a:r>
              <a:rPr lang="ru-RU" b="1" cap="all" dirty="0">
                <a:ln w="900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b="1" cap="all" dirty="0" smtClean="0">
              <a:ln w="9000" cmpd="sng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b="1" cap="all" dirty="0" smtClean="0">
                <a:ln w="900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Булгаков </a:t>
            </a:r>
            <a:r>
              <a:rPr lang="ru-RU" b="1" cap="all" dirty="0">
                <a:ln w="900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і </a:t>
            </a:r>
            <a:r>
              <a:rPr lang="ru-RU" b="1" cap="all" dirty="0" err="1" smtClean="0">
                <a:ln w="900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Тетяна</a:t>
            </a:r>
            <a:r>
              <a:rPr lang="ru-RU" b="1" cap="all" dirty="0">
                <a:ln w="900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 smtClean="0">
                <a:ln w="900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Лаппа </a:t>
            </a:r>
            <a:r>
              <a:rPr lang="ru-RU" b="1" cap="all" dirty="0" err="1" smtClean="0">
                <a:ln w="900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повінчалися</a:t>
            </a:r>
            <a:endParaRPr lang="ru-RU" b="1" cap="all" dirty="0" smtClean="0">
              <a:ln w="9000" cmpd="sng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b="1" cap="all" dirty="0" smtClean="0">
                <a:ln w="900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b="1" cap="all" dirty="0">
                <a:ln w="900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(</a:t>
            </a:r>
            <a:r>
              <a:rPr lang="ru-RU" b="1" cap="all" dirty="0" err="1">
                <a:ln w="900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будинок</a:t>
            </a:r>
            <a:r>
              <a:rPr lang="ru-RU" b="1" cap="all" dirty="0">
                <a:ln w="900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не </a:t>
            </a:r>
            <a:r>
              <a:rPr lang="ru-RU" b="1" cap="all" dirty="0" err="1">
                <a:ln w="900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зберігся</a:t>
            </a:r>
            <a:r>
              <a:rPr lang="ru-RU" b="1" cap="all" dirty="0">
                <a:ln w="900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) .</a:t>
            </a:r>
          </a:p>
        </p:txBody>
      </p:sp>
    </p:spTree>
    <p:extLst>
      <p:ext uri="{BB962C8B-B14F-4D97-AF65-F5344CB8AC3E}">
        <p14:creationId xmlns:p14="http://schemas.microsoft.com/office/powerpoint/2010/main" val="39004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" y="-43686"/>
            <a:ext cx="9157298" cy="68679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435646"/>
            <a:ext cx="8424936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dirty="0" err="1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Під</a:t>
            </a:r>
            <a:r>
              <a:rPr lang="ru-RU" sz="4000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 час </a:t>
            </a:r>
            <a:r>
              <a:rPr lang="ru-RU" sz="4000" dirty="0" err="1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громадянської</a:t>
            </a:r>
            <a:r>
              <a:rPr lang="ru-RU" sz="4000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sz="4000" dirty="0" err="1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війни</a:t>
            </a:r>
            <a:r>
              <a:rPr lang="ru-RU" sz="4000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, у лютому 1919 р., М. Булгаков у </a:t>
            </a:r>
            <a:r>
              <a:rPr lang="ru-RU" sz="4000" dirty="0" err="1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якості</a:t>
            </a:r>
            <a:r>
              <a:rPr lang="ru-RU" sz="4000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sz="4000" dirty="0" err="1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військового</a:t>
            </a:r>
            <a:r>
              <a:rPr lang="ru-RU" sz="4000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sz="4000" dirty="0" err="1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лікаря</a:t>
            </a:r>
            <a:r>
              <a:rPr lang="ru-RU" sz="4000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sz="4000" dirty="0" err="1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був</a:t>
            </a:r>
            <a:r>
              <a:rPr lang="ru-RU" sz="4000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sz="4000" dirty="0" err="1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мобілізований</a:t>
            </a:r>
            <a:r>
              <a:rPr lang="ru-RU" sz="4000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 до </a:t>
            </a:r>
            <a:r>
              <a:rPr lang="ru-RU" sz="4000" dirty="0" err="1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армії</a:t>
            </a:r>
            <a:r>
              <a:rPr lang="ru-RU" sz="4000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sz="4000" dirty="0" err="1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Української</a:t>
            </a:r>
            <a:r>
              <a:rPr lang="ru-RU" sz="4000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sz="4000" dirty="0" err="1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народної</a:t>
            </a:r>
            <a:r>
              <a:rPr lang="ru-RU" sz="4000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sz="4000" dirty="0" err="1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республіки</a:t>
            </a:r>
            <a:r>
              <a:rPr lang="ru-RU" sz="4000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ysClr val="windowText" lastClr="000000"/>
                </a:solidFill>
              </a:rPr>
              <a:t>.</a:t>
            </a:r>
            <a:endParaRPr lang="ru-RU" sz="40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2" y="3717031"/>
            <a:ext cx="5087663" cy="28688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92078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" y="0"/>
            <a:ext cx="9157298" cy="68679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51613" y="5314855"/>
            <a:ext cx="57241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М. Булгаков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працював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лікарем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Червоному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хресті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згодом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Збройних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Силах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Півдня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Росії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Деякий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час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він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мешкав 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Чечні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також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Владикавказі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козацькими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військами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" y="116632"/>
            <a:ext cx="3744416" cy="3001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6" y="4477639"/>
            <a:ext cx="2883451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69" y="687288"/>
            <a:ext cx="4565498" cy="3790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076056" y="4477639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Владикавказ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60286" y="3141599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Чечня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095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4F4F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516</Words>
  <Application>Microsoft Office PowerPoint</Application>
  <PresentationFormat>Экран (4:3)</PresentationFormat>
  <Paragraphs>95</Paragraphs>
  <Slides>38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Admin</cp:lastModifiedBy>
  <cp:revision>39</cp:revision>
  <dcterms:modified xsi:type="dcterms:W3CDTF">2013-11-28T23:40:00Z</dcterms:modified>
</cp:coreProperties>
</file>