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0" autoAdjust="0"/>
  </p:normalViewPr>
  <p:slideViewPr>
    <p:cSldViewPr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2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4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7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6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4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6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2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9C25-46E4-4F05-BE17-A6376D19254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E9DE-F657-465A-905C-213E4DB62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дминистратор\Desktop\z_f35f58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79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esktop\z_99c127a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967334"/>
            <a:ext cx="9144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сином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мужика — і став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володарем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царстві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духа.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кріпаком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 і став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велетнем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царстві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людської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культури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самоуком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 і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вказав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світи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й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вільні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шляхи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професорам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і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книжним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ученим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Десять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літ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томився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вагою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російської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солдатської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муштри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для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волі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Росії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зробив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десять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переможних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армій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", — писав </a:t>
            </a:r>
            <a:r>
              <a:rPr lang="ru-RU" sz="3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Іван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Франко.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00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z_a5672a2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5288340"/>
            <a:ext cx="90770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uk-UA" sz="4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.І.Ульянов</a:t>
            </a:r>
            <a:r>
              <a:rPr lang="uk-UA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Шевченко – русофоб,</a:t>
            </a:r>
          </a:p>
          <a:p>
            <a:pPr algn="ctr"/>
            <a:r>
              <a:rPr lang="uk-UA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який ненавидить все російське.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98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y_870f51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581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4" y="3839821"/>
            <a:ext cx="914400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М. Ятовтом , </a:t>
            </a:r>
          </a:p>
          <a:p>
            <a:pPr algn="ctr"/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який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своїх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спогадах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писав про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Шевченка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Незалежна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Україна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була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мрією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революція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прагненням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можна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сказати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, </a:t>
            </a:r>
          </a:p>
          <a:p>
            <a:pPr algn="ctr"/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дивиться на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світ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крізь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червоні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окуляри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32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esktop\y_a0eab1f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7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5738" y="411251"/>
            <a:ext cx="9144001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І. Лисенко у 1844 р.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видав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книжку </a:t>
            </a:r>
          </a:p>
          <a:p>
            <a:pPr algn="ctr"/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назвою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Чигиринський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Кобзар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Гайдамаки. </a:t>
            </a:r>
          </a:p>
          <a:p>
            <a:pPr algn="ctr"/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Дві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поеми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малоросійській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”.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34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95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54260" y="2025908"/>
            <a:ext cx="925252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справді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художня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натура.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Ці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риси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“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незвичайності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 хлопчика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помітив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ще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батько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Помираючи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казав родичам: “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Синові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Тарасу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із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хазяйства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нічого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треба; </a:t>
            </a:r>
          </a:p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буде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абияким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чоловіком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буде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щось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дуже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добре,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велике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ледащо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для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моє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наслідство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нічого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буде значить,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нічого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не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поможе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”.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65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21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6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07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3</cp:revision>
  <dcterms:created xsi:type="dcterms:W3CDTF">2012-03-04T16:28:48Z</dcterms:created>
  <dcterms:modified xsi:type="dcterms:W3CDTF">2012-03-04T16:52:50Z</dcterms:modified>
</cp:coreProperties>
</file>