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9" r:id="rId8"/>
    <p:sldId id="270" r:id="rId9"/>
    <p:sldId id="262" r:id="rId10"/>
    <p:sldId id="263" r:id="rId11"/>
    <p:sldId id="265" r:id="rId12"/>
    <p:sldId id="264" r:id="rId13"/>
    <p:sldId id="266" r:id="rId14"/>
    <p:sldId id="267" r:id="rId15"/>
    <p:sldId id="268"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04.06.2014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04.06.2014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04.06.2014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04.06.2014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04.06.2014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04.06.2014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04.06.2014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04.06.2014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04.06.2014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4000"/>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04.06.2014</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b="1" dirty="0" err="1" smtClean="0">
                <a:effectLst>
                  <a:outerShdw blurRad="38100" dist="38100" dir="2700000" algn="tl">
                    <a:srgbClr val="000000">
                      <a:alpha val="43137"/>
                    </a:srgbClr>
                  </a:outerShdw>
                </a:effectLst>
              </a:rPr>
              <a:t>Tatoo</a:t>
            </a:r>
            <a:endParaRPr lang="ru-RU"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475656" y="5373216"/>
            <a:ext cx="6400800" cy="1152128"/>
          </a:xfrm>
        </p:spPr>
        <p:txBody>
          <a:bodyPr>
            <a:normAutofit/>
          </a:bodyPr>
          <a:lstStyle/>
          <a:p>
            <a:pPr algn="ctr"/>
            <a:r>
              <a:rPr lang="en-US" smtClean="0"/>
              <a:t>2014</a:t>
            </a:r>
            <a:endParaRPr lang="ru-RU" dirty="0"/>
          </a:p>
        </p:txBody>
      </p:sp>
      <p:pic>
        <p:nvPicPr>
          <p:cNvPr id="1026" name="Picture 2" descr="http://static9.depositphotos.com/1498082/1144/v/950/depositphotos_11441202-Lizard-Tattoo.jpg"/>
          <p:cNvPicPr>
            <a:picLocks noChangeAspect="1" noChangeArrowheads="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35384" y="1824488"/>
            <a:ext cx="1316536"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547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US" b="1" dirty="0">
                <a:effectLst>
                  <a:outerShdw blurRad="38100" dist="38100" dir="2700000" algn="tl">
                    <a:srgbClr val="000000">
                      <a:alpha val="43137"/>
                    </a:srgbClr>
                  </a:outerShdw>
                </a:effectLst>
              </a:rPr>
              <a:t>Interesting facts</a:t>
            </a:r>
            <a:endParaRPr lang="ru-RU" dirty="0"/>
          </a:p>
        </p:txBody>
      </p:sp>
      <p:sp>
        <p:nvSpPr>
          <p:cNvPr id="3" name="Объект 2"/>
          <p:cNvSpPr>
            <a:spLocks noGrp="1"/>
          </p:cNvSpPr>
          <p:nvPr>
            <p:ph idx="1"/>
          </p:nvPr>
        </p:nvSpPr>
        <p:spPr>
          <a:xfrm>
            <a:off x="457200" y="1600200"/>
            <a:ext cx="8229600" cy="460648"/>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t>A tattoo </a:t>
            </a:r>
            <a:r>
              <a:rPr lang="en-US" dirty="0" smtClean="0"/>
              <a:t>machine:</a:t>
            </a:r>
            <a:endParaRPr lang="ru-RU" dirty="0"/>
          </a:p>
        </p:txBody>
      </p:sp>
      <p:pic>
        <p:nvPicPr>
          <p:cNvPr id="11266" name="Picture 2" descr="http://www.prizm-tattoo.ru/products_pictures/VP_bb.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3728" y="2204864"/>
            <a:ext cx="5271654" cy="441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513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6" name="Picture 18" descr="http://www.tattoostime.com/images/352/grey-ink-sun-and-moon-with-cherub-angels-chest-tatto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16" r="9004"/>
          <a:stretch/>
        </p:blipFill>
        <p:spPr bwMode="auto">
          <a:xfrm>
            <a:off x="2051737" y="3933056"/>
            <a:ext cx="1785258" cy="22091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US" b="1" dirty="0">
                <a:effectLst>
                  <a:outerShdw blurRad="38100" dist="38100" dir="2700000" algn="tl">
                    <a:srgbClr val="000000">
                      <a:alpha val="43137"/>
                    </a:srgbClr>
                  </a:outerShdw>
                </a:effectLst>
              </a:rPr>
              <a:t>Interesting facts</a:t>
            </a:r>
            <a:endParaRPr lang="ru-RU" dirty="0"/>
          </a:p>
        </p:txBody>
      </p:sp>
      <p:sp>
        <p:nvSpPr>
          <p:cNvPr id="3" name="Объект 2"/>
          <p:cNvSpPr>
            <a:spLocks noGrp="1"/>
          </p:cNvSpPr>
          <p:nvPr>
            <p:ph idx="1"/>
          </p:nvPr>
        </p:nvSpPr>
        <p:spPr>
          <a:xfrm>
            <a:off x="457200" y="1600200"/>
            <a:ext cx="8229600" cy="460648"/>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t>The top 10 most popular spots for </a:t>
            </a:r>
            <a:r>
              <a:rPr lang="en-US" dirty="0" smtClean="0"/>
              <a:t>tattoos:</a:t>
            </a:r>
            <a:endParaRPr lang="ru-RU" dirty="0"/>
          </a:p>
        </p:txBody>
      </p:sp>
      <p:pic>
        <p:nvPicPr>
          <p:cNvPr id="12292" name="Picture 4" descr="http://www.freetattoodesigns.org/images/lower-back-t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928" y="2644538"/>
            <a:ext cx="1542604" cy="13072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l="5864" r="5617"/>
          <a:stretch/>
        </p:blipFill>
        <p:spPr>
          <a:xfrm>
            <a:off x="2325165" y="2638963"/>
            <a:ext cx="1742779" cy="1307292"/>
          </a:xfrm>
          <a:prstGeom prst="rect">
            <a:avLst/>
          </a:prstGeom>
          <a:ln>
            <a:noFill/>
          </a:ln>
          <a:effectLst>
            <a:outerShdw blurRad="292100" dist="139700" dir="2700000" algn="tl" rotWithShape="0">
              <a:srgbClr val="333333">
                <a:alpha val="65000"/>
              </a:srgbClr>
            </a:outerShdw>
          </a:effectLst>
        </p:spPr>
      </p:pic>
      <p:pic>
        <p:nvPicPr>
          <p:cNvPr id="12294" name="Picture 6" descr="http://www.tattooeasily.com/wp-content/uploads/2013/07/Feet-Tattoo-Designs-2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768"/>
          <a:stretch/>
        </p:blipFill>
        <p:spPr bwMode="auto">
          <a:xfrm>
            <a:off x="4067944" y="2644538"/>
            <a:ext cx="1516003" cy="13072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6" name="Picture 8" descr="http://arm-tattoos.s3.amazonaws.com/wp-content/uploads/2013/10/Feather-Ankle-Tatto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590"/>
          <a:stretch/>
        </p:blipFill>
        <p:spPr bwMode="auto">
          <a:xfrm>
            <a:off x="5580112" y="2650112"/>
            <a:ext cx="1449657" cy="12961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8" name="Picture 10" descr="http://www.findembassy.org/wp-content/uploads/2014/01/armband-tattoos-tattoo-designs-tribal-108399.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966" r="6969"/>
          <a:stretch/>
        </p:blipFill>
        <p:spPr bwMode="auto">
          <a:xfrm>
            <a:off x="7029769" y="2650112"/>
            <a:ext cx="1524000" cy="1301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302" name="Picture 14" descr="http://tattoo-ideas.us/wp-content/uploads/2013/06/Cool-sandclock-arm-tattoo.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455" b="3616"/>
          <a:stretch/>
        </p:blipFill>
        <p:spPr bwMode="auto">
          <a:xfrm>
            <a:off x="5402521" y="3946255"/>
            <a:ext cx="1658413" cy="21959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300" name="Picture 12" descr="http://www.lastsparrowtattoo.com/forum/attachments/tattoo-designs-books-flash/3998d1297553331-full-back-piece-thread-screen-shot-2011-02-12-6.24.17-pm.png"/>
          <p:cNvPicPr>
            <a:picLocks noChangeAspect="1" noChangeArrowheads="1"/>
          </p:cNvPicPr>
          <p:nvPr/>
        </p:nvPicPr>
        <p:blipFill rotWithShape="1">
          <a:blip r:embed="rId9">
            <a:extLst>
              <a:ext uri="{28A0092B-C50C-407E-A947-70E740481C1C}">
                <a14:useLocalDpi xmlns:a14="http://schemas.microsoft.com/office/drawing/2010/main" val="0"/>
              </a:ext>
            </a:extLst>
          </a:blip>
          <a:srcRect b="7127"/>
          <a:stretch/>
        </p:blipFill>
        <p:spPr bwMode="auto">
          <a:xfrm>
            <a:off x="7000839" y="3926917"/>
            <a:ext cx="1552930" cy="22152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304" name="Picture 16" descr="http://www.findyourtattoo.net/wp-content/uploads/2013/05/Chest-Tattoo-Designs-For-Women.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745" r="3988"/>
          <a:stretch/>
        </p:blipFill>
        <p:spPr bwMode="auto">
          <a:xfrm>
            <a:off x="3836995" y="3933056"/>
            <a:ext cx="1565527" cy="22091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308" name="Picture 20" descr="http://www.stylebuzzing.com/wp-content/uploads/2014/02/cool-neck-tattoo-ideas-for-men.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4928" y="3946255"/>
            <a:ext cx="1442918" cy="2195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468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US" b="1" dirty="0">
                <a:effectLst>
                  <a:outerShdw blurRad="38100" dist="38100" dir="2700000" algn="tl">
                    <a:srgbClr val="000000">
                      <a:alpha val="43137"/>
                    </a:srgbClr>
                  </a:outerShdw>
                </a:effectLst>
              </a:rPr>
              <a:t>Interesting facts</a:t>
            </a:r>
            <a:endParaRPr lang="ru-RU" dirty="0"/>
          </a:p>
        </p:txBody>
      </p:sp>
      <p:sp>
        <p:nvSpPr>
          <p:cNvPr id="3" name="Объект 2"/>
          <p:cNvSpPr>
            <a:spLocks noGrp="1"/>
          </p:cNvSpPr>
          <p:nvPr>
            <p:ph idx="1"/>
          </p:nvPr>
        </p:nvSpPr>
        <p:spPr>
          <a:xfrm>
            <a:off x="457200" y="1600200"/>
            <a:ext cx="8229600" cy="1252736"/>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t>Not all skin on the body is the same and, therefore, will not take tattoo pigment the same. For example, tattoos on elbows, knuckles, knees, and feet are infamous for fading.</a:t>
            </a:r>
            <a:endParaRPr lang="ru-RU" dirty="0"/>
          </a:p>
        </p:txBody>
      </p:sp>
      <p:pic>
        <p:nvPicPr>
          <p:cNvPr id="13314" name="Picture 2" descr="http://works.tattooz.ru/cache/images/5af9c81bbe78a7825eaa452b21c24ae1/resizeCrop_210_187_center_center_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258490"/>
            <a:ext cx="3472658" cy="30923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16" name="Picture 4" descr="http://www.tattoosclan.com/wp-content/uploads/2013/07/Cute-Knee-Tattoo-Desig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8353" y="3258490"/>
            <a:ext cx="2061547" cy="30923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784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US" b="1" dirty="0">
                <a:effectLst>
                  <a:outerShdw blurRad="38100" dist="38100" dir="2700000" algn="tl">
                    <a:srgbClr val="000000">
                      <a:alpha val="43137"/>
                    </a:srgbClr>
                  </a:outerShdw>
                </a:effectLst>
              </a:rPr>
              <a:t>Interesting facts</a:t>
            </a:r>
            <a:endParaRPr lang="ru-RU" dirty="0"/>
          </a:p>
        </p:txBody>
      </p:sp>
      <p:sp>
        <p:nvSpPr>
          <p:cNvPr id="3" name="Объект 2"/>
          <p:cNvSpPr>
            <a:spLocks noGrp="1"/>
          </p:cNvSpPr>
          <p:nvPr>
            <p:ph idx="1"/>
          </p:nvPr>
        </p:nvSpPr>
        <p:spPr>
          <a:xfrm>
            <a:off x="457200" y="1600200"/>
            <a:ext cx="8229600" cy="110872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US" dirty="0"/>
              <a:t>The first professional tattoo artist in the U.S. was a German immigrant, Martin Hildebrandt, who arrived in Boston in 1846.</a:t>
            </a:r>
            <a:endParaRPr lang="ru-RU" dirty="0"/>
          </a:p>
        </p:txBody>
      </p:sp>
      <p:pic>
        <p:nvPicPr>
          <p:cNvPr id="14338" name="Picture 2" descr="http://estabrookclan.com/Estabrook-Templeton/pic65-70smlEstabrook-Templeton/68MartinK2Ronx4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875919"/>
            <a:ext cx="3498383" cy="3717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888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US" b="1" dirty="0">
                <a:effectLst>
                  <a:outerShdw blurRad="38100" dist="38100" dir="2700000" algn="tl">
                    <a:srgbClr val="000000">
                      <a:alpha val="43137"/>
                    </a:srgbClr>
                  </a:outerShdw>
                </a:effectLst>
              </a:rPr>
              <a:t>Interesting facts</a:t>
            </a:r>
            <a:endParaRPr lang="ru-RU" dirty="0"/>
          </a:p>
        </p:txBody>
      </p:sp>
      <p:sp>
        <p:nvSpPr>
          <p:cNvPr id="3" name="Объект 2"/>
          <p:cNvSpPr>
            <a:spLocks noGrp="1"/>
          </p:cNvSpPr>
          <p:nvPr>
            <p:ph idx="1"/>
          </p:nvPr>
        </p:nvSpPr>
        <p:spPr>
          <a:xfrm>
            <a:off x="457200" y="1600200"/>
            <a:ext cx="8229600" cy="1612776"/>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t>The most tattooed man in the world is Gregory Paul McLaren (1971), also known as Lucky Diamond Rich. He is 100% tattooed, including the inside of his foreskin, mouth, and ears.</a:t>
            </a:r>
            <a:endParaRPr lang="ru-RU" dirty="0"/>
          </a:p>
        </p:txBody>
      </p:sp>
      <p:pic>
        <p:nvPicPr>
          <p:cNvPr id="15362" name="Picture 2" descr="http://4tololo.ru/files/styles/large/public/images/201318071650146976.jpg?itok=WSPi6V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84984"/>
            <a:ext cx="5112568" cy="31903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613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US" b="1" dirty="0">
                <a:effectLst>
                  <a:outerShdw blurRad="38100" dist="38100" dir="2700000" algn="tl">
                    <a:srgbClr val="000000">
                      <a:alpha val="43137"/>
                    </a:srgbClr>
                  </a:outerShdw>
                </a:effectLst>
              </a:rPr>
              <a:t>Interesting facts</a:t>
            </a:r>
            <a:endParaRPr lang="ru-RU" dirty="0"/>
          </a:p>
        </p:txBody>
      </p:sp>
      <p:sp>
        <p:nvSpPr>
          <p:cNvPr id="3" name="Объект 2"/>
          <p:cNvSpPr>
            <a:spLocks noGrp="1"/>
          </p:cNvSpPr>
          <p:nvPr>
            <p:ph idx="1"/>
          </p:nvPr>
        </p:nvSpPr>
        <p:spPr>
          <a:xfrm>
            <a:off x="467544" y="1628800"/>
            <a:ext cx="8229600" cy="864096"/>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t>Johnny Depp once </a:t>
            </a:r>
            <a:r>
              <a:rPr lang="en-US" dirty="0" smtClean="0"/>
              <a:t>said </a:t>
            </a:r>
            <a:r>
              <a:rPr lang="en-US" dirty="0"/>
              <a:t>“My body is my journal and my tattoos are my story.</a:t>
            </a:r>
            <a:endParaRPr lang="ru-RU" dirty="0"/>
          </a:p>
        </p:txBody>
      </p:sp>
      <p:pic>
        <p:nvPicPr>
          <p:cNvPr id="3074" name="Picture 2" descr="http://rewalls.com/pic/201212/1920x1200/reWalls.com-722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708920"/>
            <a:ext cx="6094711" cy="3809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40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US" b="1" dirty="0">
                <a:effectLst>
                  <a:outerShdw blurRad="38100" dist="38100" dir="2700000" algn="tl">
                    <a:srgbClr val="000000">
                      <a:alpha val="43137"/>
                    </a:srgbClr>
                  </a:outerShdw>
                </a:effectLst>
              </a:rPr>
              <a:t>M</a:t>
            </a:r>
            <a:r>
              <a:rPr lang="en-US" b="1" dirty="0" smtClean="0">
                <a:effectLst>
                  <a:outerShdw blurRad="38100" dist="38100" dir="2700000" algn="tl">
                    <a:srgbClr val="000000">
                      <a:alpha val="43137"/>
                    </a:srgbClr>
                  </a:outerShdw>
                </a:effectLst>
              </a:rPr>
              <a:t>eaning </a:t>
            </a:r>
            <a:r>
              <a:rPr lang="en-US" b="1" dirty="0">
                <a:effectLst>
                  <a:outerShdw blurRad="38100" dist="38100" dir="2700000" algn="tl">
                    <a:srgbClr val="000000">
                      <a:alpha val="43137"/>
                    </a:srgbClr>
                  </a:outerShdw>
                </a:effectLst>
              </a:rPr>
              <a:t>of tattoo</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600200"/>
            <a:ext cx="8229600" cy="4853136"/>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ru-RU" b="1" dirty="0" err="1"/>
              <a:t>Butterfly</a:t>
            </a:r>
            <a:endParaRPr lang="ru-RU" dirty="0"/>
          </a:p>
          <a:p>
            <a:r>
              <a:rPr lang="en-US" dirty="0"/>
              <a:t>Popular with women, its short life and beauty have become symbolic of youth and femininity.</a:t>
            </a:r>
            <a:endParaRPr lang="ru-RU" dirty="0"/>
          </a:p>
          <a:p>
            <a:pPr marL="0" indent="0">
              <a:buNone/>
            </a:pPr>
            <a:r>
              <a:rPr lang="ru-RU" b="1" dirty="0" err="1"/>
              <a:t>Angels</a:t>
            </a:r>
            <a:endParaRPr lang="ru-RU" dirty="0"/>
          </a:p>
          <a:p>
            <a:r>
              <a:rPr lang="ru-RU" dirty="0" err="1"/>
              <a:t>Symbols</a:t>
            </a:r>
            <a:r>
              <a:rPr lang="ru-RU" dirty="0"/>
              <a:t> </a:t>
            </a:r>
            <a:r>
              <a:rPr lang="ru-RU" dirty="0" err="1"/>
              <a:t>of</a:t>
            </a:r>
            <a:r>
              <a:rPr lang="ru-RU" dirty="0"/>
              <a:t> </a:t>
            </a:r>
            <a:r>
              <a:rPr lang="ru-RU" dirty="0" err="1"/>
              <a:t>protection</a:t>
            </a:r>
            <a:endParaRPr lang="ru-RU" dirty="0"/>
          </a:p>
          <a:p>
            <a:pPr marL="0" indent="0">
              <a:buNone/>
            </a:pPr>
            <a:r>
              <a:rPr lang="ru-RU" b="1" dirty="0" err="1" smtClean="0"/>
              <a:t>Cat</a:t>
            </a:r>
            <a:endParaRPr lang="ru-RU" dirty="0"/>
          </a:p>
          <a:p>
            <a:r>
              <a:rPr lang="en-US" dirty="0"/>
              <a:t>Symbol of independence and free thinking. </a:t>
            </a:r>
            <a:endParaRPr lang="ru-RU" dirty="0"/>
          </a:p>
          <a:p>
            <a:pPr marL="0" indent="0">
              <a:buNone/>
            </a:pPr>
            <a:r>
              <a:rPr lang="ru-RU" b="1" dirty="0" err="1"/>
              <a:t>Cherry</a:t>
            </a:r>
            <a:endParaRPr lang="ru-RU" dirty="0"/>
          </a:p>
          <a:p>
            <a:r>
              <a:rPr lang="ru-RU" dirty="0" err="1"/>
              <a:t>Fertility</a:t>
            </a:r>
            <a:r>
              <a:rPr lang="ru-RU" dirty="0"/>
              <a:t>, </a:t>
            </a:r>
            <a:r>
              <a:rPr lang="ru-RU" dirty="0" err="1"/>
              <a:t>chastity</a:t>
            </a:r>
            <a:r>
              <a:rPr lang="ru-RU" dirty="0"/>
              <a:t>, </a:t>
            </a:r>
            <a:r>
              <a:rPr lang="ru-RU" dirty="0" err="1"/>
              <a:t>and</a:t>
            </a:r>
            <a:r>
              <a:rPr lang="ru-RU" dirty="0"/>
              <a:t> </a:t>
            </a:r>
            <a:r>
              <a:rPr lang="ru-RU" dirty="0" err="1"/>
              <a:t>purity</a:t>
            </a:r>
            <a:r>
              <a:rPr lang="ru-RU" dirty="0" smtClean="0"/>
              <a:t>.</a:t>
            </a:r>
            <a:endParaRPr lang="en-US" dirty="0" smtClean="0"/>
          </a:p>
          <a:p>
            <a:pPr marL="0" indent="0">
              <a:buNone/>
            </a:pPr>
            <a:r>
              <a:rPr lang="en-US" b="1" dirty="0"/>
              <a:t>Dove</a:t>
            </a:r>
            <a:endParaRPr lang="ru-RU" dirty="0"/>
          </a:p>
          <a:p>
            <a:r>
              <a:rPr lang="en-US" dirty="0"/>
              <a:t>Also a symbol of peace.</a:t>
            </a:r>
            <a:endParaRPr lang="ru-RU" dirty="0"/>
          </a:p>
          <a:p>
            <a:endParaRPr lang="ru-RU" dirty="0"/>
          </a:p>
          <a:p>
            <a:endParaRPr lang="ru-RU" dirty="0"/>
          </a:p>
        </p:txBody>
      </p:sp>
      <p:pic>
        <p:nvPicPr>
          <p:cNvPr id="1026" name="Picture 2" descr="http://www.freetattoodesigns.org/images/tattoo-gallery/curly-butterfly-tattoo.gif"/>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9483"/>
          <a:stretch/>
        </p:blipFill>
        <p:spPr bwMode="auto">
          <a:xfrm>
            <a:off x="7342615" y="2060848"/>
            <a:ext cx="1176242" cy="10214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attooshunt.com/images/22/outstanding-flying-angel-tattoo-design.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7888"/>
          <a:stretch/>
        </p:blipFill>
        <p:spPr bwMode="auto">
          <a:xfrm>
            <a:off x="4398780" y="2881922"/>
            <a:ext cx="1459269"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RLE-Wf097I_GxV009m31CjqVRFyAg8vdJUfd6acK7pIuiRJRg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7424" y="3294279"/>
            <a:ext cx="1890169" cy="14158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3.gstatic.com/images?q=tbn:ANd9GcQtf4yhJcCNMI0wpw5zG7lYrNYxk9nVFTEVT6o6Szx7_IWvIxRukw"/>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3912" y="4697480"/>
            <a:ext cx="1214041" cy="14758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3.gstatic.com/images?q=tbn:ANd9GcTT5m9cynSZS9OHpD43D6MogdBdLlLY5k-CjFQeXKHPHQzCXBjO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4715940"/>
            <a:ext cx="1287376" cy="147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800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US" b="1" dirty="0">
                <a:effectLst>
                  <a:outerShdw blurRad="38100" dist="38100" dir="2700000" algn="tl">
                    <a:srgbClr val="000000">
                      <a:alpha val="43137"/>
                    </a:srgbClr>
                  </a:outerShdw>
                </a:effectLst>
              </a:rPr>
              <a:t>Meaning of tattoo</a:t>
            </a:r>
            <a:endParaRPr lang="ru-RU" dirty="0"/>
          </a:p>
        </p:txBody>
      </p:sp>
      <p:sp>
        <p:nvSpPr>
          <p:cNvPr id="3" name="Объект 2"/>
          <p:cNvSpPr>
            <a:spLocks noGrp="1"/>
          </p:cNvSpPr>
          <p:nvPr>
            <p:ph idx="1"/>
          </p:nvPr>
        </p:nvSpPr>
        <p:spPr>
          <a:xfrm>
            <a:off x="457200" y="1600200"/>
            <a:ext cx="8219256" cy="4925144"/>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ru-RU" b="1" dirty="0" err="1"/>
              <a:t>Chrysanthemum</a:t>
            </a:r>
            <a:endParaRPr lang="ru-RU" dirty="0"/>
          </a:p>
          <a:p>
            <a:r>
              <a:rPr lang="en-US" dirty="0"/>
              <a:t>From the Greek for “gold flower,” it is the ultimate flower. In China, it is a symbol of perfection and simplicity. In Japan, it is the Japanese Royal Flower. In Europe, however, it is the flower of death.</a:t>
            </a:r>
            <a:endParaRPr lang="ru-RU" dirty="0"/>
          </a:p>
          <a:p>
            <a:pPr marL="0" indent="0">
              <a:buNone/>
            </a:pPr>
            <a:r>
              <a:rPr lang="en-US" b="1" dirty="0" smtClean="0"/>
              <a:t>Wolf</a:t>
            </a:r>
            <a:endParaRPr lang="ru-RU" dirty="0"/>
          </a:p>
          <a:p>
            <a:r>
              <a:rPr lang="en-US" dirty="0"/>
              <a:t>Represents seriousness and craziness, as well as loyalty and courage.</a:t>
            </a:r>
            <a:endParaRPr lang="ru-RU" dirty="0"/>
          </a:p>
          <a:p>
            <a:pPr marL="0" indent="0">
              <a:buNone/>
            </a:pPr>
            <a:r>
              <a:rPr lang="en-US" b="1" dirty="0"/>
              <a:t>Snake</a:t>
            </a:r>
            <a:endParaRPr lang="ru-RU" dirty="0"/>
          </a:p>
          <a:p>
            <a:r>
              <a:rPr lang="en-US" dirty="0"/>
              <a:t>symbolized wisdom, charm, immortality, and free thought.</a:t>
            </a:r>
            <a:endParaRPr lang="ru-RU" dirty="0"/>
          </a:p>
          <a:p>
            <a:pPr marL="0" indent="0">
              <a:buNone/>
            </a:pPr>
            <a:r>
              <a:rPr lang="ru-RU" b="1" dirty="0" err="1"/>
              <a:t>Rose</a:t>
            </a:r>
            <a:endParaRPr lang="ru-RU" dirty="0"/>
          </a:p>
          <a:p>
            <a:r>
              <a:rPr lang="en-US" dirty="0"/>
              <a:t>Most popular of all flower tattoo designs, the rose is associated with true love.</a:t>
            </a:r>
            <a:endParaRPr lang="ru-RU" dirty="0"/>
          </a:p>
          <a:p>
            <a:endParaRPr lang="ru-RU" dirty="0"/>
          </a:p>
        </p:txBody>
      </p:sp>
      <p:pic>
        <p:nvPicPr>
          <p:cNvPr id="2052" name="Picture 4" descr="http://www.tattoobite.com/wp-content/uploads/2013/10/chrysanthemum-tattoo-design-3.jpg"/>
          <p:cNvPicPr>
            <a:picLocks noChangeAspect="1" noChangeArrowheads="1"/>
          </p:cNvPicPr>
          <p:nvPr/>
        </p:nvPicPr>
        <p:blipFill>
          <a:blip r:embed="rId2" cstate="print">
            <a:clrChange>
              <a:clrFrom>
                <a:srgbClr val="FFE2C6"/>
              </a:clrFrom>
              <a:clrTo>
                <a:srgbClr val="FFE2C6">
                  <a:alpha val="0"/>
                </a:srgbClr>
              </a:clrTo>
            </a:clrChange>
            <a:extLst>
              <a:ext uri="{28A0092B-C50C-407E-A947-70E740481C1C}">
                <a14:useLocalDpi xmlns:a14="http://schemas.microsoft.com/office/drawing/2010/main" val="0"/>
              </a:ext>
            </a:extLst>
          </a:blip>
          <a:srcRect/>
          <a:stretch>
            <a:fillRect/>
          </a:stretch>
        </p:blipFill>
        <p:spPr bwMode="auto">
          <a:xfrm>
            <a:off x="7452320" y="2708920"/>
            <a:ext cx="1009764" cy="10097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attoojockey.com/images/tattoo/wolf/big/1325932038bordeau-blog-wolf-tattoo-design-t-r-tattoodonkey.com.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348856">
            <a:off x="2870180" y="3850472"/>
            <a:ext cx="834419" cy="13798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tattooparadise.info/images/snake-tattoo-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0442" y="4112273"/>
            <a:ext cx="1154533" cy="85627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dnail.in/media/2014/02/19/blue-rose-tattoo-design-by-multiimage-on-deviantart-art-design-dnail.in.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140" t="8156" r="3984" b="14262"/>
          <a:stretch/>
        </p:blipFill>
        <p:spPr bwMode="auto">
          <a:xfrm>
            <a:off x="7741554" y="5282462"/>
            <a:ext cx="906962" cy="128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98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US" b="1" dirty="0">
                <a:effectLst>
                  <a:outerShdw blurRad="38100" dist="38100" dir="2700000" algn="tl">
                    <a:srgbClr val="000000">
                      <a:alpha val="43137"/>
                    </a:srgbClr>
                  </a:outerShdw>
                </a:effectLst>
              </a:rPr>
              <a:t>Thank you for your </a:t>
            </a:r>
            <a:r>
              <a:rPr lang="en-US" b="1" dirty="0" smtClean="0">
                <a:effectLst>
                  <a:outerShdw blurRad="38100" dist="38100" dir="2700000" algn="tl">
                    <a:srgbClr val="000000">
                      <a:alpha val="43137"/>
                    </a:srgbClr>
                  </a:outerShdw>
                </a:effectLst>
              </a:rPr>
              <a:t>attention!</a:t>
            </a:r>
            <a:endParaRPr lang="ru-RU" b="1" dirty="0">
              <a:effectLst>
                <a:outerShdw blurRad="38100" dist="38100" dir="2700000" algn="tl">
                  <a:srgbClr val="000000">
                    <a:alpha val="43137"/>
                  </a:srgbClr>
                </a:outerShdw>
              </a:effectLs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19071"/>
            <a:ext cx="9144000" cy="5138929"/>
          </a:xfrm>
        </p:spPr>
      </p:pic>
    </p:spTree>
    <p:extLst>
      <p:ext uri="{BB962C8B-B14F-4D97-AF65-F5344CB8AC3E}">
        <p14:creationId xmlns:p14="http://schemas.microsoft.com/office/powerpoint/2010/main" val="2256895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548680"/>
            <a:ext cx="8229600" cy="1224136"/>
          </a:xfrm>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b="1" dirty="0" smtClean="0"/>
              <a:t>Are you interested in tattooing and want to know a few facts, tips and advice about tattooing and the art of the tattoo?</a:t>
            </a:r>
            <a:endParaRPr lang="ru-RU" dirty="0" smtClean="0"/>
          </a:p>
          <a:p>
            <a:endParaRPr lang="ru-RU" dirty="0"/>
          </a:p>
        </p:txBody>
      </p:sp>
      <p:pic>
        <p:nvPicPr>
          <p:cNvPr id="2050" name="Picture 2" descr="http://www.fecoo.com/wallfile/famous-tatoo-star-the-rock-wallpaper.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835696" y="2132856"/>
            <a:ext cx="5720066" cy="4290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194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48680"/>
            <a:ext cx="8229600" cy="1612776"/>
          </a:xfrm>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dirty="0"/>
              <a:t>The art of tattooing has come a long way from its ancient origins.  It is predominantly a Eurasian practice which was not only an expression of artistic genius but also a display of social standing.</a:t>
            </a:r>
            <a:endParaRPr lang="ru-RU" dirty="0"/>
          </a:p>
        </p:txBody>
      </p:sp>
      <p:pic>
        <p:nvPicPr>
          <p:cNvPr id="4098" name="Picture 2" descr="http://mamabudetprotiv.ru/blog/stars/eminem/08_eminem_bonnie_clyde_tattoo_big.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47460" y="2348880"/>
            <a:ext cx="5704860" cy="4176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270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48680"/>
            <a:ext cx="8229600" cy="1252736"/>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US" dirty="0"/>
              <a:t>These days, tattooing is a very popular hobby and it has also become one of the highly recognized art form in popular culture.</a:t>
            </a:r>
            <a:endParaRPr lang="ru-RU" dirty="0"/>
          </a:p>
        </p:txBody>
      </p:sp>
      <p:pic>
        <p:nvPicPr>
          <p:cNvPr id="5122" name="Picture 2" descr="http://4stattoo.ru/files/119OmHjaaF2xaim6czOsdrRf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060848"/>
            <a:ext cx="3766918" cy="4464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410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pPr lvl="0" algn="ctr"/>
            <a:r>
              <a:rPr lang="en-US" b="1" dirty="0">
                <a:effectLst>
                  <a:outerShdw blurRad="38100" dist="38100" dir="2700000" algn="tl">
                    <a:srgbClr val="000000">
                      <a:alpha val="43137"/>
                    </a:srgbClr>
                  </a:outerShdw>
                </a:effectLst>
              </a:rPr>
              <a:t>Interesting </a:t>
            </a:r>
            <a:r>
              <a:rPr lang="en-US" b="1" dirty="0" smtClean="0">
                <a:effectLst>
                  <a:outerShdw blurRad="38100" dist="38100" dir="2700000" algn="tl">
                    <a:srgbClr val="000000">
                      <a:alpha val="43137"/>
                    </a:srgbClr>
                  </a:outerShdw>
                </a:effectLst>
              </a:rPr>
              <a:t>facts</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600200"/>
            <a:ext cx="8229600" cy="892696"/>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t>In the U.S., more women than men are tattooed (23% vs. 19%), according to a 2012 </a:t>
            </a:r>
            <a:r>
              <a:rPr lang="en-US" dirty="0" smtClean="0"/>
              <a:t>survey.</a:t>
            </a:r>
            <a:endParaRPr lang="ru-RU" dirty="0"/>
          </a:p>
        </p:txBody>
      </p:sp>
      <p:pic>
        <p:nvPicPr>
          <p:cNvPr id="6146" name="Picture 2" descr="http://misteryorktattoo.ru/wp-content/uploads/2012/01/1j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3916" y="2564904"/>
            <a:ext cx="2736304" cy="3960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http://caitik.ru/uploads/posts/2012-08/adam-levine.jpg"/>
          <p:cNvPicPr>
            <a:picLocks noChangeAspect="1" noChangeArrowheads="1"/>
          </p:cNvPicPr>
          <p:nvPr/>
        </p:nvPicPr>
        <p:blipFill rotWithShape="1">
          <a:blip r:embed="rId3">
            <a:extLst>
              <a:ext uri="{28A0092B-C50C-407E-A947-70E740481C1C}">
                <a14:useLocalDpi xmlns:a14="http://schemas.microsoft.com/office/drawing/2010/main" val="0"/>
              </a:ext>
            </a:extLst>
          </a:blip>
          <a:srcRect l="6387" r="5848"/>
          <a:stretch/>
        </p:blipFill>
        <p:spPr bwMode="auto">
          <a:xfrm>
            <a:off x="4582228" y="2564904"/>
            <a:ext cx="2867892" cy="3960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326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US" b="1" dirty="0">
                <a:effectLst>
                  <a:outerShdw blurRad="38100" dist="38100" dir="2700000" algn="tl">
                    <a:srgbClr val="000000">
                      <a:alpha val="43137"/>
                    </a:srgbClr>
                  </a:outerShdw>
                </a:effectLst>
              </a:rPr>
              <a:t>Interesting facts</a:t>
            </a:r>
            <a:endParaRPr lang="ru-RU" dirty="0"/>
          </a:p>
        </p:txBody>
      </p:sp>
      <p:sp>
        <p:nvSpPr>
          <p:cNvPr id="3" name="Объект 2"/>
          <p:cNvSpPr>
            <a:spLocks noGrp="1"/>
          </p:cNvSpPr>
          <p:nvPr>
            <p:ph idx="1"/>
          </p:nvPr>
        </p:nvSpPr>
        <p:spPr>
          <a:xfrm>
            <a:off x="457200" y="1600200"/>
            <a:ext cx="8229600" cy="892696"/>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t>A 2006 survey revealed that 36% of those ages 18-25 and 40% of those ages 26-40 have at least one </a:t>
            </a:r>
            <a:r>
              <a:rPr lang="en-US" dirty="0" smtClean="0"/>
              <a:t>tattoo.</a:t>
            </a:r>
            <a:endParaRPr lang="ru-RU" dirty="0"/>
          </a:p>
        </p:txBody>
      </p:sp>
      <p:pic>
        <p:nvPicPr>
          <p:cNvPr id="8194" name="Picture 2" descr="http://kinotetroff.ru/wp-content/uploads/2013/02/wpid-hHs1I-KAbq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564904"/>
            <a:ext cx="6073812" cy="4032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316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US" b="1" dirty="0">
                <a:effectLst>
                  <a:outerShdw blurRad="38100" dist="38100" dir="2700000" algn="tl">
                    <a:srgbClr val="000000">
                      <a:alpha val="43137"/>
                    </a:srgbClr>
                  </a:outerShdw>
                </a:effectLst>
              </a:rPr>
              <a:t>Interesting facts</a:t>
            </a:r>
            <a:endParaRPr lang="ru-RU" dirty="0"/>
          </a:p>
        </p:txBody>
      </p:sp>
      <p:sp>
        <p:nvSpPr>
          <p:cNvPr id="3" name="Объект 2"/>
          <p:cNvSpPr>
            <a:spLocks noGrp="1"/>
          </p:cNvSpPr>
          <p:nvPr>
            <p:ph idx="1"/>
          </p:nvPr>
        </p:nvSpPr>
        <p:spPr>
          <a:xfrm>
            <a:off x="457200" y="1600200"/>
            <a:ext cx="8229600" cy="892696"/>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t>The National Geographic states that in April 2000, 15% of Americans (40 million people) were </a:t>
            </a:r>
            <a:r>
              <a:rPr lang="en-US" dirty="0" smtClean="0"/>
              <a:t>tattooed.</a:t>
            </a:r>
            <a:endParaRPr lang="ru-RU" dirty="0"/>
          </a:p>
        </p:txBody>
      </p:sp>
      <p:pic>
        <p:nvPicPr>
          <p:cNvPr id="7170" name="Picture 2" descr="https://pp.vk.me/c540100/v540100207/650d2/rU0NzAfQ4-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8960"/>
            <a:ext cx="9144000" cy="3088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890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US" b="1" dirty="0">
                <a:effectLst>
                  <a:outerShdw blurRad="38100" dist="38100" dir="2700000" algn="tl">
                    <a:srgbClr val="000000">
                      <a:alpha val="43137"/>
                    </a:srgbClr>
                  </a:outerShdw>
                </a:effectLst>
              </a:rPr>
              <a:t>Interesting facts</a:t>
            </a:r>
            <a:endParaRPr lang="ru-RU" dirty="0"/>
          </a:p>
        </p:txBody>
      </p:sp>
      <p:sp>
        <p:nvSpPr>
          <p:cNvPr id="3" name="Объект 2"/>
          <p:cNvSpPr>
            <a:spLocks noGrp="1"/>
          </p:cNvSpPr>
          <p:nvPr>
            <p:ph idx="1"/>
          </p:nvPr>
        </p:nvSpPr>
        <p:spPr>
          <a:xfrm>
            <a:off x="457200" y="1600200"/>
            <a:ext cx="8229600" cy="1252736"/>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t>There are over 20,000 tattoo parlors in the United States alone. A new establishment is being added in the country every </a:t>
            </a:r>
            <a:r>
              <a:rPr lang="en-US" dirty="0" smtClean="0"/>
              <a:t>day!</a:t>
            </a:r>
            <a:endParaRPr lang="ru-RU" dirty="0"/>
          </a:p>
        </p:txBody>
      </p:sp>
      <p:pic>
        <p:nvPicPr>
          <p:cNvPr id="9218" name="Picture 2" descr="http://aloha-family.com/wp-content/uploads/2013/03/Tattoo-salon-na-Phi-Phi-s-flagom-Ukrainy.jpg"/>
          <p:cNvPicPr>
            <a:picLocks noChangeAspect="1" noChangeArrowheads="1"/>
          </p:cNvPicPr>
          <p:nvPr/>
        </p:nvPicPr>
        <p:blipFill rotWithShape="1">
          <a:blip r:embed="rId2">
            <a:extLst>
              <a:ext uri="{28A0092B-C50C-407E-A947-70E740481C1C}">
                <a14:useLocalDpi xmlns:a14="http://schemas.microsoft.com/office/drawing/2010/main" val="0"/>
              </a:ext>
            </a:extLst>
          </a:blip>
          <a:srcRect t="6831" b="7454"/>
          <a:stretch/>
        </p:blipFill>
        <p:spPr bwMode="auto">
          <a:xfrm>
            <a:off x="1331640" y="2976404"/>
            <a:ext cx="6336704" cy="36209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150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US" b="1" dirty="0">
                <a:effectLst>
                  <a:outerShdw blurRad="38100" dist="38100" dir="2700000" algn="tl">
                    <a:srgbClr val="000000">
                      <a:alpha val="43137"/>
                    </a:srgbClr>
                  </a:outerShdw>
                </a:effectLst>
              </a:rPr>
              <a:t>Interesting facts</a:t>
            </a:r>
            <a:endParaRPr lang="ru-RU" dirty="0"/>
          </a:p>
        </p:txBody>
      </p:sp>
      <p:sp>
        <p:nvSpPr>
          <p:cNvPr id="3" name="Объект 2"/>
          <p:cNvSpPr>
            <a:spLocks noGrp="1"/>
          </p:cNvSpPr>
          <p:nvPr>
            <p:ph idx="1"/>
          </p:nvPr>
        </p:nvSpPr>
        <p:spPr>
          <a:xfrm>
            <a:off x="457200" y="1600200"/>
            <a:ext cx="8229600" cy="1252736"/>
          </a:xfrm>
        </p:spPr>
        <p:style>
          <a:lnRef idx="2">
            <a:schemeClr val="accent1"/>
          </a:lnRef>
          <a:fillRef idx="1">
            <a:schemeClr val="lt1"/>
          </a:fillRef>
          <a:effectRef idx="0">
            <a:schemeClr val="accent1"/>
          </a:effectRef>
          <a:fontRef idx="minor">
            <a:schemeClr val="dk1"/>
          </a:fontRef>
        </p:style>
        <p:txBody>
          <a:bodyPr/>
          <a:lstStyle/>
          <a:p>
            <a:r>
              <a:rPr lang="en-US" dirty="0"/>
              <a:t>An Oxygen Media survey in 2012 revealed that 59% of people with tattoos are women, with the most popular images being hearts and </a:t>
            </a:r>
            <a:r>
              <a:rPr lang="en-US" dirty="0" smtClean="0"/>
              <a:t>angels.</a:t>
            </a:r>
            <a:endParaRPr lang="ru-RU" dirty="0"/>
          </a:p>
        </p:txBody>
      </p:sp>
      <p:pic>
        <p:nvPicPr>
          <p:cNvPr id="10242" name="Picture 2" descr="http://www.tattoosymbol.com/wp-content/uploads/2013/01/heart-with-dagge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720" y="3140968"/>
            <a:ext cx="2376925" cy="340032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tattoo-piter.narod.ru/tattoo-foto/mif/angel/tattoo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36340">
            <a:off x="4353832" y="2900272"/>
            <a:ext cx="2995929" cy="405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2800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183</TotalTime>
  <Words>510</Words>
  <Application>Microsoft Office PowerPoint</Application>
  <PresentationFormat>Экран (4:3)</PresentationFormat>
  <Paragraphs>48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Ясность</vt:lpstr>
      <vt:lpstr>Tatoo</vt:lpstr>
      <vt:lpstr>Презентация PowerPoint</vt:lpstr>
      <vt:lpstr>Презентация PowerPoint</vt:lpstr>
      <vt:lpstr>Презентация PowerPoint</vt:lpstr>
      <vt:lpstr>Interesting facts</vt:lpstr>
      <vt:lpstr>Interesting facts</vt:lpstr>
      <vt:lpstr>Interesting facts</vt:lpstr>
      <vt:lpstr>Interesting facts</vt:lpstr>
      <vt:lpstr>Interesting facts</vt:lpstr>
      <vt:lpstr>Interesting facts</vt:lpstr>
      <vt:lpstr>Interesting facts</vt:lpstr>
      <vt:lpstr>Interesting facts</vt:lpstr>
      <vt:lpstr>Interesting facts</vt:lpstr>
      <vt:lpstr>Interesting facts</vt:lpstr>
      <vt:lpstr>Interesting facts</vt:lpstr>
      <vt:lpstr>Meaning of tattoo</vt:lpstr>
      <vt:lpstr>Meaning of tattoo</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Pavilion</dc:creator>
  <cp:lastModifiedBy>Pavilion</cp:lastModifiedBy>
  <cp:revision>19</cp:revision>
  <dcterms:created xsi:type="dcterms:W3CDTF">2014-02-27T19:53:31Z</dcterms:created>
  <dcterms:modified xsi:type="dcterms:W3CDTF">2014-06-04T20:02:23Z</dcterms:modified>
</cp:coreProperties>
</file>