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0157AE-0C00-4391-A626-0BAEB9945D0F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A5FCF9-CCE8-4345-A220-F1E0135E2D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2135088"/>
          </a:xfrm>
        </p:spPr>
        <p:txBody>
          <a:bodyPr>
            <a:normAutofit/>
          </a:bodyPr>
          <a:lstStyle/>
          <a:p>
            <a:pPr algn="r"/>
            <a:r>
              <a:rPr lang="uk-UA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иконала </a:t>
            </a:r>
            <a:r>
              <a:rPr lang="uk-UA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Шманай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Тетяна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Презентація на тему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“Кашлюк”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Що таке кашлюк?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Кашлюк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гостре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інфекційне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помірною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інтоксикацією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нападів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судорожного кашлю</a:t>
            </a:r>
          </a:p>
        </p:txBody>
      </p:sp>
      <p:pic>
        <p:nvPicPr>
          <p:cNvPr id="4" name="Рисунок 3" descr="koklyu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268760"/>
            <a:ext cx="2664296" cy="32948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Симптоми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5544616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невелике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температури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апетиту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слабкий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кашель,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000" dirty="0" err="1" smtClean="0"/>
              <a:t>жнів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ід час приступу червоніють очі,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набухають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шиї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сльозотеча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вивалюється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рота,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кінчик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згинається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вгору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вуздечці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маленька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виразка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 край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нижніх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зубів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okliu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124744"/>
            <a:ext cx="3347864" cy="46595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Причини </a:t>
            </a:r>
            <a:r>
              <a:rPr lang="ru-RU" sz="4000" i="1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Збудник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кашлюку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бактерія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звана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бордетеллой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нестійка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гине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висушуванні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fontAlgn="base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Інфекція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повітряно-краплинним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авант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412775"/>
            <a:ext cx="2490336" cy="2286581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933056"/>
            <a:ext cx="2763391" cy="18389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Хто хворіє?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4402832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Немовлята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 одного року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Імунітет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новонароджених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незрілий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імунітету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дорослої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1-5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ідомо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одна заражена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відвідує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дитячий сад,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служити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інфекції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сімох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десяти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прищеплені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Підліткова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статевого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дозрівання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зроблена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дитинстві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щеплення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втрачає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підліток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сприйнятливим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інфекційного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Кашлюк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хворіють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раз.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QuSsVU7gyV2P7oj2wDrD4cPAfvrnfoCBy3moSx-mc7TG0YWZ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3262541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Профілактика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511256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Єдиним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ефективним засобом запобігання захворюваності на кашлюк є </a:t>
            </a:r>
            <a:r>
              <a:rPr lang="uk-UA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вакцинація.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 метою активної імунізації у нас в країні використовують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цільноклітинну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кашлюкову вакцину, яка входить в склад комбінованої вакцини АКДП.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Проте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 роками виникла інша проблема - вакцина виявилась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реактогенною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що сприяло негативному до неї ставленні з боку батьків та медичних працівників.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запобігання цьому недоліку була створена вакцина нового покоління з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ацелюлярним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кашлюковим компонентом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АаКДС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t1.gstatic.com/images?q=tbn:ANd9GcQcnNK8GphkgUwDVZE1AELSZkXv7mDwPIm9NPxz2citNRhd9Vn0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72816"/>
            <a:ext cx="3258065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228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Презентація на тему “Кашлюк”</vt:lpstr>
      <vt:lpstr>Що таке кашлюк?</vt:lpstr>
      <vt:lpstr>Симптоми</vt:lpstr>
      <vt:lpstr>Причини захворювання</vt:lpstr>
      <vt:lpstr>Хто хворіє?</vt:lpstr>
      <vt:lpstr>Профілактика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2014-04-17T16:45:32Z</dcterms:created>
  <dcterms:modified xsi:type="dcterms:W3CDTF">2014-04-17T18:03:27Z</dcterms:modified>
</cp:coreProperties>
</file>