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6" r:id="rId3"/>
    <p:sldId id="272" r:id="rId4"/>
    <p:sldId id="273" r:id="rId5"/>
    <p:sldId id="267" r:id="rId6"/>
    <p:sldId id="258" r:id="rId7"/>
    <p:sldId id="259" r:id="rId8"/>
    <p:sldId id="260" r:id="rId9"/>
    <p:sldId id="261" r:id="rId10"/>
    <p:sldId id="270" r:id="rId11"/>
    <p:sldId id="262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donna_of_the_Pinks" TargetMode="External"/><Relationship Id="rId2" Type="http://schemas.openxmlformats.org/officeDocument/2006/relationships/hyperlink" Target="http://en.wikipedia.org/wiki/Rapha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tia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cchus_and_Ariadn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Ambassadors_(Holbein)" TargetMode="External"/><Relationship Id="rId2" Type="http://schemas.openxmlformats.org/officeDocument/2006/relationships/hyperlink" Target="http://en.wikipedia.org/wiki/Hans_Holbein_the_Young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nflowers_(series_of_paintings)" TargetMode="External"/><Relationship Id="rId2" Type="http://schemas.openxmlformats.org/officeDocument/2006/relationships/hyperlink" Target="http://en.wikipedia.org/wiki/Vincent_van_Gog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rtrait_of_Pope_Julius_II_(Raphael)" TargetMode="External"/><Relationship Id="rId2" Type="http://schemas.openxmlformats.org/officeDocument/2006/relationships/hyperlink" Target="http://en.wikipedia.org/wiki/Rapha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nus_and_Mars_(Botticelli)" TargetMode="External"/><Relationship Id="rId2" Type="http://schemas.openxmlformats.org/officeDocument/2006/relationships/hyperlink" Target="http://en.wikipedia.org/wiki/Sandro_Botticell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rgin_of_the_Rocks" TargetMode="External"/><Relationship Id="rId2" Type="http://schemas.openxmlformats.org/officeDocument/2006/relationships/hyperlink" Target="http://en.wikipedia.org/wiki/Leonardo_da_Vinc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988840"/>
            <a:ext cx="6748264" cy="1894362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    </a:t>
            </a:r>
            <a:r>
              <a:rPr lang="en-US" sz="3600" i="1" dirty="0" smtClean="0">
                <a:solidFill>
                  <a:srgbClr val="00B050"/>
                </a:solidFill>
              </a:rPr>
              <a:t>The  National Gallery</a:t>
            </a:r>
            <a:r>
              <a:rPr lang="en-US" sz="3600" i="1" dirty="0" smtClean="0">
                <a:solidFill>
                  <a:srgbClr val="00B050"/>
                </a:solidFill>
              </a:rPr>
              <a:t/>
            </a:r>
            <a:br>
              <a:rPr lang="en-US" sz="3600" i="1" dirty="0" smtClean="0">
                <a:solidFill>
                  <a:srgbClr val="00B050"/>
                </a:solidFill>
              </a:rPr>
            </a:br>
            <a:r>
              <a:rPr lang="en-US" sz="3600" i="1" dirty="0" smtClean="0">
                <a:solidFill>
                  <a:srgbClr val="00B050"/>
                </a:solidFill>
              </a:rPr>
              <a:t>                   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tooltip="Raphael"/>
              </a:rPr>
              <a:t>Raphael</a:t>
            </a:r>
            <a:r>
              <a:rPr lang="en-US" dirty="0" smtClean="0"/>
              <a:t>, </a:t>
            </a:r>
            <a:r>
              <a:rPr lang="en-US" i="1" u="sng" dirty="0" smtClean="0">
                <a:hlinkClick r:id="rId3" tooltip="Madonna of the Pinks"/>
              </a:rPr>
              <a:t>The Madonna of the Pinks </a:t>
            </a:r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1506-07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Raphael_Madonna_of_the_Pinks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556854"/>
            <a:ext cx="4278952" cy="530114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556792"/>
            <a:ext cx="7143750" cy="50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tooltip="Titian"/>
              </a:rPr>
              <a:t>Titian</a:t>
            </a:r>
            <a:r>
              <a:rPr lang="en-US" dirty="0" smtClean="0"/>
              <a:t> - </a:t>
            </a:r>
            <a:r>
              <a:rPr lang="en-US" i="1" dirty="0" smtClean="0">
                <a:hlinkClick r:id="rId4" tooltip="Bacchus and Ariadne"/>
              </a:rPr>
              <a:t>Bacchus and </a:t>
            </a:r>
            <a:r>
              <a:rPr lang="en-US" i="1" dirty="0" err="1" smtClean="0">
                <a:hlinkClick r:id="rId4" tooltip="Bacchus and Ariadne"/>
              </a:rPr>
              <a:t>Ariadne</a:t>
            </a:r>
            <a:r>
              <a:rPr lang="en-US" dirty="0" smtClean="0"/>
              <a:t>(1520-23)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r>
              <a:rPr lang="en-US" u="sng" dirty="0" smtClean="0">
                <a:hlinkClick r:id="rId2" tooltip="Hans Holbein the Younger"/>
              </a:rPr>
              <a:t>Hans Holbein the Younger</a:t>
            </a:r>
            <a:r>
              <a:rPr lang="en-US" dirty="0" smtClean="0"/>
              <a:t>, </a:t>
            </a:r>
            <a:r>
              <a:rPr lang="en-US" i="1" dirty="0" smtClean="0">
                <a:hlinkClick r:id="rId3" tooltip="The Ambassadors (Holbein)"/>
              </a:rPr>
              <a:t>The Ambassadors</a:t>
            </a:r>
            <a:r>
              <a:rPr lang="en-US" i="1" dirty="0" smtClean="0"/>
              <a:t> 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(1533).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180px-Hans_Holbein_the_Younger_-_The_Ambassadors_-_Google_Art_Proj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196752"/>
            <a:ext cx="5328592" cy="489654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tooltip="Vincent van Gogh"/>
              </a:rPr>
              <a:t>Vincent van Gogh</a:t>
            </a:r>
            <a:r>
              <a:rPr lang="en-US" dirty="0" smtClean="0"/>
              <a:t>, 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hlinkClick r:id="rId3" tooltip="Sunflowers (series of paintings)"/>
              </a:rPr>
              <a:t>Sunflowers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(1888).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80px-Vincent_Willem_van_Gogh_127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1" y="1844824"/>
            <a:ext cx="5544616" cy="453650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2" tooltip="Raphael"/>
              </a:rPr>
              <a:t>Raphael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 - </a:t>
            </a:r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  <a:hlinkClick r:id="rId3" tooltip="Portrait of Pope Julius II (Raphael)"/>
              </a:rPr>
              <a:t>Portrait of Julius II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(1511)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Pope_Julius_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980728"/>
            <a:ext cx="6336704" cy="511256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91264" cy="62853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 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National Gallery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is 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 art 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museum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on 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Trafalgar Square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in London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7272808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6px-National_Gallery_London_2013_March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848872" cy="612068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0_7add_39cb6ea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7"/>
            <a:ext cx="7776864" cy="58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00B050"/>
                </a:solidFill>
              </a:rPr>
              <a:t>This Gallery contains </a:t>
            </a:r>
            <a:r>
              <a:rPr lang="en-US" sz="4800" i="1" dirty="0" smtClean="0">
                <a:solidFill>
                  <a:srgbClr val="00B050"/>
                </a:solidFill>
              </a:rPr>
              <a:t>a collection of over 2,300 paintings dating from the mid-13th century to 1900</a:t>
            </a:r>
            <a:endParaRPr lang="ru-RU" sz="4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"Awakening of the Muses" marble mosaic founded in 1933 by a native Russian artist Boris </a:t>
            </a:r>
            <a:r>
              <a:rPr lang="en-US" i="1" dirty="0" err="1" smtClean="0">
                <a:solidFill>
                  <a:srgbClr val="00B050"/>
                </a:solidFill>
              </a:rPr>
              <a:t>Anrepom</a:t>
            </a:r>
            <a:r>
              <a:rPr lang="en-US" i="1" dirty="0" smtClean="0">
                <a:solidFill>
                  <a:srgbClr val="00B050"/>
                </a:solidFill>
              </a:rPr>
              <a:t> (1885-1969)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336800"/>
            <a:ext cx="7056784" cy="397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en-US" dirty="0" smtClean="0">
                <a:hlinkClick r:id="rId2" tooltip="Sandro Botticelli"/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hlinkClick r:id="rId2" tooltip="Sandro Botticelli"/>
              </a:rPr>
              <a:t>Sandro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hlinkClick r:id="rId2" tooltip="Sandro Botticelli"/>
              </a:rPr>
              <a:t> Botticelli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hlinkClick r:id="rId3" tooltip="Venus and Mars (Botticelli)"/>
              </a:rPr>
              <a:t>Venus and Mars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 (1485)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7776864" cy="463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B050"/>
                </a:solidFill>
              </a:rPr>
              <a:t>Portrait Arnolfiny. Jan van Eyck. 1434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196752"/>
            <a:ext cx="7056783" cy="52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2" tooltip="Leonardo da Vinci"/>
              </a:rPr>
              <a:t>Leonardo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hlinkClick r:id="rId2" tooltip="Leonardo da Vinci"/>
              </a:rPr>
              <a:t>da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2" tooltip="Leonardo da Vinci"/>
              </a:rPr>
              <a:t> Vinci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 - 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hlinkClick r:id="rId3" tooltip="Virgin of the Rocks"/>
              </a:rPr>
              <a:t>The Virgin of the Rocks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 (1495-1508).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5976664" cy="499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66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   The  National Gallery                     </vt:lpstr>
      <vt:lpstr>Слайд 2</vt:lpstr>
      <vt:lpstr>Слайд 3</vt:lpstr>
      <vt:lpstr>Слайд 4</vt:lpstr>
      <vt:lpstr>Слайд 5</vt:lpstr>
      <vt:lpstr>"Awakening of the Muses" marble mosaic founded in 1933 by a native Russian artist Boris Anrepom (1885-1969)</vt:lpstr>
      <vt:lpstr>  Sandro Botticelli - Venus and Mars (1485)</vt:lpstr>
      <vt:lpstr>Portrait Arnolfiny. Jan van Eyck. 1434  </vt:lpstr>
      <vt:lpstr>Leonardo da Vinci - The Virgin of the Rocks (1495-1508).</vt:lpstr>
      <vt:lpstr>Raphael, The Madonna of the Pinks (1506-07).</vt:lpstr>
      <vt:lpstr>Titian - Bacchus and Ariadne(1520-23)</vt:lpstr>
      <vt:lpstr>Слайд 12</vt:lpstr>
      <vt:lpstr>Vincent van Gogh, Sunflowers(1888).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Gallery London </dc:title>
  <dc:creator>user</dc:creator>
  <cp:lastModifiedBy>user</cp:lastModifiedBy>
  <cp:revision>6</cp:revision>
  <dcterms:created xsi:type="dcterms:W3CDTF">2014-04-02T16:05:09Z</dcterms:created>
  <dcterms:modified xsi:type="dcterms:W3CDTF">2014-04-02T17:02:44Z</dcterms:modified>
</cp:coreProperties>
</file>