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9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45832"/>
            <a:ext cx="8458200" cy="1512168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Підготувала 405 група</a:t>
            </a:r>
            <a:br>
              <a:rPr lang="uk-UA" sz="2800" dirty="0" smtClean="0"/>
            </a:br>
            <a:r>
              <a:rPr lang="uk-UA" sz="2800" dirty="0" smtClean="0"/>
              <a:t>2014 року</a:t>
            </a:r>
            <a:br>
              <a:rPr lang="uk-UA" sz="2800" dirty="0" smtClean="0"/>
            </a:br>
            <a:r>
              <a:rPr lang="uk-UA" sz="2800" dirty="0" smtClean="0"/>
              <a:t>класний керівник Кравченко Н.В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58200" cy="295232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Презентація з нагоди відзначення двохсотріччя від дня народження Тараса Григоровича Шевченка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Пам'ятники Т.Г. Шевченку </a:t>
            </a:r>
            <a:endParaRPr lang="ru-RU" sz="4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Виявом глибокої поваги до постаті Тараса Шевченка є спорудження пам'ятників. В Україні та за її межами існує 1384 пам'ятники, з яких 128 за кордоном – у 35-ти державах світу.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Перший у світі пам'ятник Тарасові Шевченку був споруджений у 1881 році, через 20 років після його смерті, на  півострові Мангишлак. Спорудив його майор Іраклій Усков, а виготовив друг поета, казах Каражусуп. Це погруддя Кобзаря на круглому постаменті стояло до 1920 року, аж доки його не зруйнували басмачі.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Пам'ятники Тарасу Григоровичу Шевченку встановлені в усіх обласних центрах України, багатьох містах і селах держави.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Найбільше пам'ятників Шевченкові в Галичині. Найстаріший пам'ятник Кобзареві встановлено на Львівщині у 1911 році в селі Лисиничі, де він зберігся і донині.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	Одним із кращих зразків монументальної шевченкіани в світі та найкращим пам'ятником Т.Г. Шевченку в Україні вважається пам'ятник, встановлений у Харкові в 1935 році.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Ім'я Т.Г. Шевченка на карті України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Содержимое 3" descr="DhiY-OI0q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717" t="23923" r="23927" b="18801"/>
          <a:stretch>
            <a:fillRect/>
          </a:stretch>
        </p:blipFill>
        <p:spPr>
          <a:xfrm>
            <a:off x="179512" y="980728"/>
            <a:ext cx="8784976" cy="5616624"/>
          </a:xfrm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GFK6IqMc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001"/>
          <a:stretch>
            <a:fillRect/>
          </a:stretch>
        </p:blipFill>
        <p:spPr>
          <a:xfrm>
            <a:off x="1" y="0"/>
            <a:ext cx="9143999" cy="7379296"/>
          </a:xfrm>
          <a:scene3d>
            <a:camera prst="perspectiveBelow"/>
            <a:lightRig rig="threePt" dir="t"/>
          </a:scene3d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enos_Aires_Shevch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992888" cy="5328592"/>
          </a:xfrm>
        </p:spPr>
      </p:pic>
      <p:sp>
        <p:nvSpPr>
          <p:cNvPr id="5" name="TextBox 4"/>
          <p:cNvSpPr txBox="1"/>
          <p:nvPr/>
        </p:nvSpPr>
        <p:spPr>
          <a:xfrm>
            <a:off x="467544" y="627322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м</a:t>
            </a:r>
            <a:r>
              <a:rPr lang="uk-UA" sz="3200" b="1" dirty="0" smtClean="0">
                <a:solidFill>
                  <a:srgbClr val="C00000"/>
                </a:solidFill>
              </a:rPr>
              <a:t>. Буенос-Айрес (1971), Аргентина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Шляхами великого Кобзаря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6828F0A-BA7F-47F6-A848-B8B4D2F9CF04_mw1024_n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63" r="16262"/>
          <a:stretch>
            <a:fillRect/>
          </a:stretch>
        </p:blipFill>
        <p:spPr>
          <a:xfrm>
            <a:off x="0" y="0"/>
            <a:ext cx="4572000" cy="6093296"/>
          </a:xfrm>
        </p:spPr>
      </p:pic>
      <p:pic>
        <p:nvPicPr>
          <p:cNvPr id="5" name="Рисунок 4" descr="473px-Taras_Shevchenko_Encarn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0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623731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М. Енкарнасйон (1976), Парагвай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237312"/>
            <a:ext cx="44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М. Рим (1973), Італія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DC-Shevchen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5544616"/>
          </a:xfrm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м. Вашингтон (1964), США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мятник_Тарасу_Шевченко_в_Баку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6408712"/>
          </a:xfrm>
        </p:spPr>
      </p:pic>
      <p:sp>
        <p:nvSpPr>
          <p:cNvPr id="11" name="Стрелка вправо с вырезом 10"/>
          <p:cNvSpPr/>
          <p:nvPr/>
        </p:nvSpPr>
        <p:spPr>
          <a:xfrm rot="10800000">
            <a:off x="4139952" y="1700808"/>
            <a:ext cx="4824536" cy="32403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44008" y="27089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М. Баку (2008), Азербайджан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63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Підготувала 405 група 2014 року класний керівник Кравченко Н.В</vt:lpstr>
      <vt:lpstr>Пам'ятники Т.Г. Шевченку </vt:lpstr>
      <vt:lpstr>Ім'я Т.Г. Шевченка на карті України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 405 група 2014 року класний керівник Кравченко Н.В</dc:title>
  <dc:creator>BOSS-1</dc:creator>
  <cp:lastModifiedBy>BOSS-1</cp:lastModifiedBy>
  <cp:revision>19</cp:revision>
  <dcterms:created xsi:type="dcterms:W3CDTF">2014-03-17T20:45:58Z</dcterms:created>
  <dcterms:modified xsi:type="dcterms:W3CDTF">2014-03-18T19:54:30Z</dcterms:modified>
</cp:coreProperties>
</file>