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7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1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6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5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0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9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3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9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4E6F93-2844-43A8-B9DD-03557B3AAD13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37C647-A231-4F3A-BEDF-6300AC363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5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Венера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</a:t>
            </a:r>
            <a:r>
              <a:rPr lang="uk-UA" dirty="0" err="1" smtClean="0"/>
              <a:t>ція</a:t>
            </a:r>
            <a:r>
              <a:rPr lang="uk-UA" dirty="0" smtClean="0"/>
              <a:t> учениці 11-а класу </a:t>
            </a:r>
          </a:p>
          <a:p>
            <a:r>
              <a:rPr lang="uk-UA" dirty="0" err="1" smtClean="0"/>
              <a:t>Родзінської</a:t>
            </a:r>
            <a:r>
              <a:rPr lang="uk-UA" dirty="0" smtClean="0"/>
              <a:t> </a:t>
            </a:r>
            <a:r>
              <a:rPr lang="uk-UA" dirty="0" err="1" smtClean="0"/>
              <a:t>тетяни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1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76716" y="600500"/>
            <a:ext cx="7415284" cy="608690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Вене́ра</a:t>
            </a:r>
            <a:r>
              <a:rPr lang="ru-RU" dirty="0"/>
              <a:t> — друга </a:t>
            </a:r>
            <a:r>
              <a:rPr lang="ru-RU" dirty="0" err="1"/>
              <a:t>внутрішня</a:t>
            </a:r>
            <a:r>
              <a:rPr lang="ru-RU" dirty="0"/>
              <a:t>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в 224,7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 Названа на честь </a:t>
            </a:r>
            <a:r>
              <a:rPr lang="ru-RU" dirty="0" err="1"/>
              <a:t>Венери</a:t>
            </a:r>
            <a:r>
              <a:rPr lang="ru-RU" dirty="0"/>
              <a:t>, </a:t>
            </a:r>
            <a:r>
              <a:rPr lang="ru-RU" dirty="0" err="1"/>
              <a:t>богині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з </a:t>
            </a:r>
            <a:r>
              <a:rPr lang="ru-RU" dirty="0" err="1"/>
              <a:t>римського</a:t>
            </a:r>
            <a:r>
              <a:rPr lang="ru-RU" dirty="0"/>
              <a:t> пантеону.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з восьми </a:t>
            </a:r>
            <a:r>
              <a:rPr lang="ru-RU" dirty="0" err="1"/>
              <a:t>основних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на честь </a:t>
            </a:r>
            <a:r>
              <a:rPr lang="ru-RU" dirty="0" err="1"/>
              <a:t>жіночого</a:t>
            </a:r>
            <a:r>
              <a:rPr lang="ru-RU" dirty="0"/>
              <a:t> божества.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сама, як Земля.</a:t>
            </a:r>
          </a:p>
          <a:p>
            <a:r>
              <a:rPr lang="ru-RU" dirty="0" smtClean="0"/>
              <a:t>Венера </a:t>
            </a:r>
            <a:r>
              <a:rPr lang="ru-RU" dirty="0"/>
              <a:t>— </a:t>
            </a:r>
            <a:r>
              <a:rPr lang="ru-RU" dirty="0" err="1"/>
              <a:t>третій</a:t>
            </a:r>
            <a:r>
              <a:rPr lang="ru-RU" dirty="0"/>
              <a:t> за </a:t>
            </a:r>
            <a:r>
              <a:rPr lang="ru-RU" dirty="0" err="1"/>
              <a:t>яскравістю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;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блиск</a:t>
            </a:r>
            <a:r>
              <a:rPr lang="ru-RU" dirty="0"/>
              <a:t>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блиску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та </a:t>
            </a:r>
            <a:r>
              <a:rPr lang="ru-RU" dirty="0" err="1"/>
              <a:t>Місяця</a:t>
            </a:r>
            <a:r>
              <a:rPr lang="ru-RU" dirty="0"/>
              <a:t>. </a:t>
            </a:r>
            <a:r>
              <a:rPr lang="ru-RU" dirty="0" err="1"/>
              <a:t>Належить</a:t>
            </a:r>
            <a:r>
              <a:rPr lang="ru-RU" dirty="0"/>
              <a:t> до планет,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з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</a:t>
            </a:r>
          </a:p>
          <a:p>
            <a:r>
              <a:rPr lang="ru-RU" dirty="0" err="1"/>
              <a:t>Українська</a:t>
            </a:r>
            <a:r>
              <a:rPr lang="ru-RU" dirty="0"/>
              <a:t> народна </a:t>
            </a:r>
            <a:r>
              <a:rPr lang="ru-RU" dirty="0" err="1"/>
              <a:t>назва</a:t>
            </a:r>
            <a:r>
              <a:rPr lang="ru-RU" dirty="0"/>
              <a:t> — Зоря. </a:t>
            </a:r>
            <a:r>
              <a:rPr lang="ru-RU" dirty="0" err="1"/>
              <a:t>Оскільки</a:t>
            </a:r>
            <a:r>
              <a:rPr lang="ru-RU" dirty="0"/>
              <a:t> Венера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заходу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перед </a:t>
            </a:r>
            <a:r>
              <a:rPr lang="ru-RU" dirty="0" err="1"/>
              <a:t>світанком</a:t>
            </a:r>
            <a:r>
              <a:rPr lang="ru-RU" dirty="0"/>
              <a:t>,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«Зоря </a:t>
            </a:r>
            <a:r>
              <a:rPr lang="ru-RU" dirty="0" err="1"/>
              <a:t>вечірня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ранкова</a:t>
            </a:r>
            <a:r>
              <a:rPr lang="ru-RU" dirty="0"/>
              <a:t> Зоря</a:t>
            </a:r>
            <a:r>
              <a:rPr lang="ru-RU" dirty="0" smtClean="0"/>
              <a:t>».</a:t>
            </a:r>
          </a:p>
          <a:p>
            <a:r>
              <a:rPr lang="ru-RU" dirty="0"/>
              <a:t>Венера </a:t>
            </a:r>
            <a:r>
              <a:rPr lang="ru-RU" dirty="0" err="1"/>
              <a:t>класифікується</a:t>
            </a:r>
            <a:r>
              <a:rPr lang="ru-RU" dirty="0"/>
              <a:t> як </a:t>
            </a:r>
            <a:r>
              <a:rPr lang="ru-RU" dirty="0" err="1"/>
              <a:t>землеподібні</a:t>
            </a:r>
            <a:r>
              <a:rPr lang="ru-RU" dirty="0"/>
              <a:t> планета, і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"сестрою </a:t>
            </a:r>
            <a:r>
              <a:rPr lang="ru-RU" dirty="0" err="1"/>
              <a:t>Землі</a:t>
            </a:r>
            <a:r>
              <a:rPr lang="ru-RU" dirty="0"/>
              <a:t>",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, силою </a:t>
            </a:r>
            <a:r>
              <a:rPr lang="ru-RU" dirty="0" err="1"/>
              <a:t>тяжіння</a:t>
            </a:r>
            <a:r>
              <a:rPr lang="ru-RU" dirty="0"/>
              <a:t> і складом.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планетах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.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приховує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густа </a:t>
            </a:r>
            <a:r>
              <a:rPr lang="ru-RU" dirty="0" err="1"/>
              <a:t>хмарність</a:t>
            </a:r>
            <a:r>
              <a:rPr lang="ru-RU" dirty="0"/>
              <a:t> з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сірчаної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з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відбивними</a:t>
            </a:r>
            <a:r>
              <a:rPr lang="ru-RU" dirty="0"/>
              <a:t> характеристиками,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в видимому </a:t>
            </a:r>
            <a:r>
              <a:rPr lang="ru-RU" dirty="0" err="1"/>
              <a:t>світлі</a:t>
            </a:r>
            <a:r>
              <a:rPr lang="ru-RU" dirty="0"/>
              <a:t> (але </a:t>
            </a:r>
            <a:r>
              <a:rPr lang="ru-RU" dirty="0" err="1"/>
              <a:t>її</a:t>
            </a:r>
            <a:r>
              <a:rPr lang="ru-RU" dirty="0"/>
              <a:t> атмосфера </a:t>
            </a:r>
            <a:r>
              <a:rPr lang="ru-RU" dirty="0" err="1"/>
              <a:t>прозора</a:t>
            </a:r>
            <a:r>
              <a:rPr lang="ru-RU" dirty="0"/>
              <a:t> для </a:t>
            </a:r>
            <a:r>
              <a:rPr lang="ru-RU" dirty="0" err="1"/>
              <a:t>радіохвиль</a:t>
            </a:r>
            <a:r>
              <a:rPr lang="ru-RU" dirty="0"/>
              <a:t>,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досліджений</a:t>
            </a:r>
            <a:r>
              <a:rPr lang="ru-RU" dirty="0"/>
              <a:t> </a:t>
            </a:r>
            <a:r>
              <a:rPr lang="ru-RU" dirty="0" err="1"/>
              <a:t>рельєф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). </a:t>
            </a:r>
            <a:r>
              <a:rPr lang="ru-RU" dirty="0" err="1"/>
              <a:t>Суперечки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густою </a:t>
            </a:r>
            <a:r>
              <a:rPr lang="ru-RU" dirty="0" err="1"/>
              <a:t>хмарністю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, </a:t>
            </a:r>
            <a:r>
              <a:rPr lang="ru-RU" dirty="0" err="1"/>
              <a:t>тривали</a:t>
            </a:r>
            <a:r>
              <a:rPr lang="ru-RU" dirty="0"/>
              <a:t> до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 </a:t>
            </a:r>
            <a:r>
              <a:rPr lang="ru-RU" dirty="0" err="1"/>
              <a:t>таємниць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прочинені</a:t>
            </a:r>
            <a:r>
              <a:rPr lang="ru-RU" dirty="0"/>
              <a:t> </a:t>
            </a:r>
            <a:r>
              <a:rPr lang="ru-RU" dirty="0" err="1"/>
              <a:t>планетологією</a:t>
            </a:r>
            <a:r>
              <a:rPr lang="ru-RU" dirty="0"/>
              <a:t>. У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найщільніша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землеподібних</a:t>
            </a:r>
            <a:r>
              <a:rPr lang="ru-RU" dirty="0"/>
              <a:t> планет атмосфера,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з </a:t>
            </a:r>
            <a:r>
              <a:rPr lang="ru-RU" dirty="0" err="1"/>
              <a:t>вуглекислого</a:t>
            </a:r>
            <a:r>
              <a:rPr lang="ru-RU" dirty="0"/>
              <a:t> газу.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круговороту </a:t>
            </a:r>
            <a:r>
              <a:rPr lang="ru-RU" dirty="0" err="1"/>
              <a:t>вуглецю</a:t>
            </a:r>
            <a:r>
              <a:rPr lang="ru-RU" dirty="0"/>
              <a:t> і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яка могла б </a:t>
            </a:r>
            <a:r>
              <a:rPr lang="ru-RU" dirty="0" err="1"/>
              <a:t>переробляти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біомасу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" y="504967"/>
            <a:ext cx="5666547" cy="5626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701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0017" y="303220"/>
            <a:ext cx="5531878" cy="63295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астрономи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Венеру і </a:t>
            </a:r>
            <a:r>
              <a:rPr lang="ru-RU" dirty="0" err="1"/>
              <a:t>Фосфорус</a:t>
            </a:r>
            <a:r>
              <a:rPr lang="ru-RU" dirty="0"/>
              <a:t> і </a:t>
            </a:r>
            <a:r>
              <a:rPr lang="ru-RU" dirty="0" err="1"/>
              <a:t>Геперус</a:t>
            </a:r>
            <a:r>
              <a:rPr lang="ru-RU" dirty="0"/>
              <a:t>,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небесне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видиме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і </a:t>
            </a:r>
            <a:r>
              <a:rPr lang="ru-RU" dirty="0" err="1"/>
              <a:t>вранці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два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. Планету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перейменували</a:t>
            </a:r>
            <a:r>
              <a:rPr lang="ru-RU" dirty="0"/>
              <a:t> в Венеру на честь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богині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і </a:t>
            </a:r>
            <a:r>
              <a:rPr lang="ru-RU" dirty="0" err="1"/>
              <a:t>краси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Венера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практично по </a:t>
            </a:r>
            <a:r>
              <a:rPr lang="ru-RU" dirty="0" err="1"/>
              <a:t>круглій</a:t>
            </a:r>
            <a:r>
              <a:rPr lang="ru-RU" dirty="0"/>
              <a:t> </a:t>
            </a:r>
            <a:r>
              <a:rPr lang="ru-RU" dirty="0" err="1"/>
              <a:t>орбіті</a:t>
            </a:r>
            <a:r>
              <a:rPr lang="ru-RU" dirty="0"/>
              <a:t>, і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незначно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оборот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225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140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 smtClean="0"/>
              <a:t>.</a:t>
            </a:r>
          </a:p>
          <a:p>
            <a:r>
              <a:rPr lang="ru-RU" dirty="0"/>
              <a:t>Венера-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двох</a:t>
            </a:r>
            <a:r>
              <a:rPr lang="ru-RU" dirty="0"/>
              <a:t> планет,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за </a:t>
            </a:r>
            <a:r>
              <a:rPr lang="ru-RU" dirty="0" err="1"/>
              <a:t>годинниковою</a:t>
            </a:r>
            <a:r>
              <a:rPr lang="ru-RU" dirty="0"/>
              <a:t> </a:t>
            </a:r>
            <a:r>
              <a:rPr lang="ru-RU" dirty="0" err="1"/>
              <a:t>стрілкою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 на </a:t>
            </a:r>
            <a:r>
              <a:rPr lang="ru-RU" dirty="0" err="1"/>
              <a:t>захід</a:t>
            </a:r>
            <a:r>
              <a:rPr lang="ru-RU" dirty="0"/>
              <a:t>. Точно так само поводиться </a:t>
            </a:r>
            <a:r>
              <a:rPr lang="ru-RU" dirty="0" err="1"/>
              <a:t>тільки</a:t>
            </a:r>
            <a:r>
              <a:rPr lang="ru-RU" dirty="0"/>
              <a:t> одна </a:t>
            </a:r>
            <a:r>
              <a:rPr lang="ru-RU" dirty="0" smtClean="0"/>
              <a:t>планета - Уран.</a:t>
            </a:r>
          </a:p>
          <a:p>
            <a:r>
              <a:rPr lang="ru-RU" dirty="0"/>
              <a:t>Венера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покрита</a:t>
            </a:r>
            <a:r>
              <a:rPr lang="ru-RU" dirty="0"/>
              <a:t> </a:t>
            </a:r>
            <a:r>
              <a:rPr lang="ru-RU" dirty="0" err="1"/>
              <a:t>щільними</a:t>
            </a:r>
            <a:r>
              <a:rPr lang="ru-RU" dirty="0"/>
              <a:t> </a:t>
            </a:r>
            <a:r>
              <a:rPr lang="ru-RU" dirty="0" err="1"/>
              <a:t>хмарами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сірчаної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проникнути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</a:t>
            </a:r>
            <a:r>
              <a:rPr lang="ru-RU" dirty="0" err="1"/>
              <a:t>видимої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спектру.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астрономи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через </a:t>
            </a:r>
            <a:r>
              <a:rPr lang="ru-RU" dirty="0" err="1"/>
              <a:t>оптичні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Венеру </a:t>
            </a:r>
            <a:r>
              <a:rPr lang="ru-RU" dirty="0" err="1"/>
              <a:t>видобуто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радіолокаційних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і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міжпланетних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Висока</a:t>
            </a:r>
            <a:r>
              <a:rPr lang="ru-RU" dirty="0"/>
              <a:t> температура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є результатом парникового </a:t>
            </a:r>
            <a:r>
              <a:rPr lang="ru-RU" dirty="0" err="1"/>
              <a:t>ефекту</a:t>
            </a:r>
            <a:r>
              <a:rPr lang="ru-RU" dirty="0"/>
              <a:t>. Через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сірчаної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і </a:t>
            </a:r>
            <a:r>
              <a:rPr lang="ru-RU" dirty="0" err="1"/>
              <a:t>оточуючих</a:t>
            </a:r>
            <a:r>
              <a:rPr lang="ru-RU" dirty="0"/>
              <a:t> планету і </a:t>
            </a:r>
            <a:r>
              <a:rPr lang="ru-RU" dirty="0" err="1"/>
              <a:t>щільної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з </a:t>
            </a:r>
            <a:r>
              <a:rPr lang="ru-RU" dirty="0" err="1"/>
              <a:t>двоокису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вся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, пробивающаяся через атмосферу, </a:t>
            </a:r>
            <a:r>
              <a:rPr lang="ru-RU" dirty="0" err="1"/>
              <a:t>утримується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нею і </a:t>
            </a:r>
            <a:r>
              <a:rPr lang="ru-RU" dirty="0" err="1"/>
              <a:t>нагріває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98" y="0"/>
            <a:ext cx="5039590" cy="5735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205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1859" y="423082"/>
            <a:ext cx="6578221" cy="6186202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 smtClean="0"/>
              <a:t>поверхн</a:t>
            </a:r>
            <a:r>
              <a:rPr lang="uk-UA" dirty="0" smtClean="0"/>
              <a:t>і Венери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викидають</a:t>
            </a:r>
            <a:r>
              <a:rPr lang="ru-RU" dirty="0"/>
              <a:t> лаву,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, гори. </a:t>
            </a:r>
            <a:r>
              <a:rPr lang="ru-RU" dirty="0" err="1"/>
              <a:t>Поверхневий</a:t>
            </a:r>
            <a:r>
              <a:rPr lang="ru-RU" dirty="0"/>
              <a:t> шар (кора) </a:t>
            </a:r>
            <a:r>
              <a:rPr lang="ru-RU" dirty="0" err="1"/>
              <a:t>дуже</a:t>
            </a:r>
            <a:r>
              <a:rPr lang="ru-RU" dirty="0"/>
              <a:t> тонкий; ослаблений </a:t>
            </a:r>
            <a:r>
              <a:rPr lang="ru-RU" dirty="0" err="1"/>
              <a:t>високою</a:t>
            </a:r>
            <a:r>
              <a:rPr lang="ru-RU" dirty="0"/>
              <a:t> температурою,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лаві</a:t>
            </a:r>
            <a:r>
              <a:rPr lang="ru-RU" dirty="0"/>
              <a:t> </a:t>
            </a:r>
            <a:r>
              <a:rPr lang="ru-RU" dirty="0" err="1"/>
              <a:t>вирватися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. Два венерианских континенту - Земля </a:t>
            </a:r>
            <a:r>
              <a:rPr lang="ru-RU" dirty="0" err="1"/>
              <a:t>Іштар</a:t>
            </a:r>
            <a:r>
              <a:rPr lang="ru-RU" dirty="0"/>
              <a:t> і Земля </a:t>
            </a:r>
            <a:r>
              <a:rPr lang="ru-RU" dirty="0" err="1"/>
              <a:t>Афродіти</a:t>
            </a:r>
            <a:r>
              <a:rPr lang="ru-RU" dirty="0"/>
              <a:t> - за </a:t>
            </a:r>
            <a:r>
              <a:rPr lang="ru-RU" dirty="0" err="1"/>
              <a:t>площею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. </a:t>
            </a:r>
            <a:r>
              <a:rPr lang="ru-RU" dirty="0" err="1"/>
              <a:t>Низовини</a:t>
            </a:r>
            <a:r>
              <a:rPr lang="ru-RU" dirty="0"/>
              <a:t>, похожие на </a:t>
            </a:r>
            <a:r>
              <a:rPr lang="ru-RU" dirty="0" err="1"/>
              <a:t>океанські</a:t>
            </a:r>
            <a:r>
              <a:rPr lang="ru-RU" dirty="0"/>
              <a:t> </a:t>
            </a:r>
            <a:r>
              <a:rPr lang="ru-RU" dirty="0" err="1"/>
              <a:t>западини</a:t>
            </a:r>
            <a:r>
              <a:rPr lang="ru-RU" dirty="0"/>
              <a:t>, </a:t>
            </a:r>
            <a:r>
              <a:rPr lang="ru-RU" dirty="0" err="1"/>
              <a:t>займають</a:t>
            </a:r>
            <a:r>
              <a:rPr lang="ru-RU" dirty="0"/>
              <a:t> 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одну </a:t>
            </a:r>
            <a:r>
              <a:rPr lang="ru-RU" dirty="0" err="1"/>
              <a:t>шосту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Гори Максвелла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Іштар</a:t>
            </a:r>
            <a:r>
              <a:rPr lang="ru-RU" dirty="0"/>
              <a:t> </a:t>
            </a:r>
            <a:r>
              <a:rPr lang="ru-RU" dirty="0" err="1"/>
              <a:t>височіють</a:t>
            </a:r>
            <a:r>
              <a:rPr lang="ru-RU" dirty="0"/>
              <a:t> на 11 км над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гори Максвелла,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Альфа і Бета є </a:t>
            </a:r>
            <a:r>
              <a:rPr lang="ru-RU" dirty="0" err="1"/>
              <a:t>єдиними</a:t>
            </a:r>
            <a:r>
              <a:rPr lang="ru-RU" dirty="0"/>
              <a:t> </a:t>
            </a:r>
            <a:r>
              <a:rPr lang="ru-RU" dirty="0" err="1"/>
              <a:t>винятками</a:t>
            </a:r>
            <a:r>
              <a:rPr lang="ru-RU" dirty="0"/>
              <a:t> з правила, </a:t>
            </a:r>
            <a:r>
              <a:rPr lang="ru-RU" dirty="0" err="1"/>
              <a:t>прийнятого</a:t>
            </a:r>
            <a:r>
              <a:rPr lang="ru-RU" dirty="0"/>
              <a:t> МАС.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районам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росіяни</a:t>
            </a:r>
            <a:r>
              <a:rPr lang="ru-RU" dirty="0"/>
              <a:t>: 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Землю </a:t>
            </a:r>
            <a:r>
              <a:rPr lang="ru-RU" dirty="0" err="1"/>
              <a:t>Лади</a:t>
            </a:r>
            <a:r>
              <a:rPr lang="ru-RU" dirty="0"/>
              <a:t>, </a:t>
            </a:r>
            <a:r>
              <a:rPr lang="ru-RU" dirty="0" err="1"/>
              <a:t>рівнину</a:t>
            </a:r>
            <a:r>
              <a:rPr lang="ru-RU" dirty="0"/>
              <a:t> </a:t>
            </a:r>
            <a:r>
              <a:rPr lang="ru-RU" dirty="0" err="1"/>
              <a:t>Снігуроньки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каньйон</a:t>
            </a:r>
            <a:r>
              <a:rPr lang="ru-RU" dirty="0"/>
              <a:t> </a:t>
            </a:r>
            <a:r>
              <a:rPr lang="ru-RU" dirty="0" err="1" smtClean="0"/>
              <a:t>Баби</a:t>
            </a:r>
            <a:r>
              <a:rPr lang="ru-RU" dirty="0" smtClean="0"/>
              <a:t>-Яги. </a:t>
            </a:r>
          </a:p>
          <a:p>
            <a:r>
              <a:rPr lang="ru-RU" dirty="0" err="1"/>
              <a:t>Ударні</a:t>
            </a:r>
            <a:r>
              <a:rPr lang="ru-RU" dirty="0"/>
              <a:t> </a:t>
            </a:r>
            <a:r>
              <a:rPr lang="ru-RU" dirty="0" err="1"/>
              <a:t>кратери</a:t>
            </a:r>
            <a:r>
              <a:rPr lang="ru-RU" dirty="0"/>
              <a:t> - </a:t>
            </a:r>
            <a:r>
              <a:rPr lang="ru-RU" dirty="0" err="1"/>
              <a:t>рідкісний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венеріанського</a:t>
            </a:r>
            <a:r>
              <a:rPr lang="ru-RU" dirty="0"/>
              <a:t> пейзажу. На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планеті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1000 </a:t>
            </a:r>
            <a:r>
              <a:rPr lang="ru-RU" dirty="0" err="1"/>
              <a:t>кратерів</a:t>
            </a:r>
            <a:r>
              <a:rPr lang="ru-RU" dirty="0"/>
              <a:t>. На </a:t>
            </a:r>
            <a:r>
              <a:rPr lang="ru-RU" dirty="0" err="1"/>
              <a:t>знімку</a:t>
            </a:r>
            <a:r>
              <a:rPr lang="ru-RU" dirty="0"/>
              <a:t> два </a:t>
            </a:r>
            <a:r>
              <a:rPr lang="ru-RU" dirty="0" err="1"/>
              <a:t>кратери</a:t>
            </a:r>
            <a:r>
              <a:rPr lang="ru-RU" dirty="0"/>
              <a:t> </a:t>
            </a:r>
            <a:r>
              <a:rPr lang="ru-RU" dirty="0" err="1"/>
              <a:t>діаметрами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40-50 км . </a:t>
            </a:r>
            <a:r>
              <a:rPr lang="ru-RU" dirty="0" err="1"/>
              <a:t>Внутрішня</a:t>
            </a:r>
            <a:r>
              <a:rPr lang="ru-RU" dirty="0"/>
              <a:t> область </a:t>
            </a:r>
            <a:r>
              <a:rPr lang="ru-RU" dirty="0" err="1"/>
              <a:t>заповнена</a:t>
            </a:r>
            <a:r>
              <a:rPr lang="ru-RU" dirty="0"/>
              <a:t> лавою. "</a:t>
            </a:r>
            <a:r>
              <a:rPr lang="ru-RU" dirty="0" err="1"/>
              <a:t>Пелюстки</a:t>
            </a:r>
            <a:r>
              <a:rPr lang="ru-RU" dirty="0"/>
              <a:t>"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покриті</a:t>
            </a:r>
            <a:r>
              <a:rPr lang="ru-RU" dirty="0"/>
              <a:t> </a:t>
            </a:r>
            <a:r>
              <a:rPr lang="ru-RU" dirty="0" err="1"/>
              <a:t>роздробленою</a:t>
            </a:r>
            <a:r>
              <a:rPr lang="ru-RU" dirty="0"/>
              <a:t> породою, </a:t>
            </a:r>
            <a:r>
              <a:rPr lang="ru-RU" dirty="0" err="1"/>
              <a:t>викинутої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вибуху</a:t>
            </a:r>
            <a:r>
              <a:rPr lang="ru-RU" dirty="0"/>
              <a:t> при </a:t>
            </a:r>
            <a:r>
              <a:rPr lang="ru-RU" dirty="0" err="1"/>
              <a:t>утворенні</a:t>
            </a:r>
            <a:r>
              <a:rPr lang="ru-RU" dirty="0"/>
              <a:t> кратера.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2" y="313899"/>
            <a:ext cx="2970517" cy="234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" y="4917115"/>
            <a:ext cx="2052696" cy="164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12" y="3166281"/>
            <a:ext cx="2465232" cy="157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8" y="3166281"/>
            <a:ext cx="2070093" cy="16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09" y="730549"/>
            <a:ext cx="1955734" cy="1498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11" y="4917116"/>
            <a:ext cx="2624770" cy="164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8436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8281"/>
            <a:ext cx="10131425" cy="1456267"/>
          </a:xfrm>
        </p:spPr>
        <p:txBody>
          <a:bodyPr/>
          <a:lstStyle/>
          <a:p>
            <a:r>
              <a:rPr lang="uk-UA" dirty="0" smtClean="0"/>
              <a:t>Деякі Факти про Венеру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1" y="1146412"/>
            <a:ext cx="5592169" cy="543517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Геологи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колись 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запаси води,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ж, як і на </a:t>
            </a:r>
            <a:r>
              <a:rPr lang="ru-RU" dirty="0" err="1"/>
              <a:t>Землі</a:t>
            </a:r>
            <a:r>
              <a:rPr lang="ru-RU" dirty="0"/>
              <a:t>. Але вода </a:t>
            </a:r>
            <a:r>
              <a:rPr lang="ru-RU" dirty="0" err="1"/>
              <a:t>висохла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300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тому, </a:t>
            </a:r>
            <a:r>
              <a:rPr lang="ru-RU" dirty="0" err="1"/>
              <a:t>після</a:t>
            </a:r>
            <a:r>
              <a:rPr lang="ru-RU" dirty="0"/>
              <a:t> того як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Так як Венера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, тут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року - вона просто </a:t>
            </a:r>
            <a:r>
              <a:rPr lang="ru-RU" dirty="0" err="1"/>
              <a:t>постійно</a:t>
            </a:r>
            <a:r>
              <a:rPr lang="ru-RU" dirty="0"/>
              <a:t> «</a:t>
            </a:r>
            <a:r>
              <a:rPr lang="ru-RU" dirty="0" err="1"/>
              <a:t>пропікається</a:t>
            </a:r>
            <a:r>
              <a:rPr lang="ru-RU" dirty="0"/>
              <a:t>»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Венера </a:t>
            </a:r>
            <a:r>
              <a:rPr lang="ru-RU" dirty="0" err="1"/>
              <a:t>сформувалася</a:t>
            </a:r>
            <a:r>
              <a:rPr lang="ru-RU" dirty="0"/>
              <a:t>, в основному,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вулканічних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, розливам </a:t>
            </a:r>
            <a:r>
              <a:rPr lang="ru-RU" dirty="0" err="1"/>
              <a:t>лави</a:t>
            </a:r>
            <a:r>
              <a:rPr lang="ru-RU" dirty="0"/>
              <a:t>,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 і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хребтів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 smtClean="0"/>
              <a:t>.</a:t>
            </a:r>
          </a:p>
          <a:p>
            <a:r>
              <a:rPr lang="ru-RU" dirty="0"/>
              <a:t>Венера і </a:t>
            </a:r>
            <a:r>
              <a:rPr lang="ru-RU" dirty="0" err="1"/>
              <a:t>Меркурій</a:t>
            </a:r>
            <a:r>
              <a:rPr lang="ru-RU" dirty="0"/>
              <a:t> є </a:t>
            </a:r>
            <a:r>
              <a:rPr lang="ru-RU" dirty="0" err="1"/>
              <a:t>єдиними</a:t>
            </a:r>
            <a:r>
              <a:rPr lang="ru-RU" dirty="0"/>
              <a:t> планетами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планет, 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2 км в поперечнику. </a:t>
            </a:r>
            <a:r>
              <a:rPr lang="ru-RU" dirty="0" err="1"/>
              <a:t>Астероїди</a:t>
            </a:r>
            <a:r>
              <a:rPr lang="ru-RU" dirty="0"/>
              <a:t> </a:t>
            </a:r>
            <a:r>
              <a:rPr lang="ru-RU" dirty="0" err="1"/>
              <a:t>меншого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просто не </a:t>
            </a:r>
            <a:r>
              <a:rPr lang="ru-RU" dirty="0" err="1"/>
              <a:t>долетять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розсипавшись</a:t>
            </a:r>
            <a:r>
              <a:rPr lang="ru-RU" dirty="0"/>
              <a:t> в пил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щільною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3504" y="118281"/>
            <a:ext cx="5281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як атмосфера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прояснюється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, </a:t>
            </a:r>
            <a:r>
              <a:rPr lang="ru-RU" dirty="0" err="1"/>
              <a:t>побачити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сонці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землю не </a:t>
            </a:r>
            <a:r>
              <a:rPr lang="ru-RU" dirty="0" err="1"/>
              <a:t>представляється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хмари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оборот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за четверо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той час як </a:t>
            </a:r>
            <a:r>
              <a:rPr lang="ru-RU" dirty="0" err="1"/>
              <a:t>екваторіальний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4,5 км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діаметру</a:t>
            </a:r>
            <a:r>
              <a:rPr lang="ru-RU" dirty="0"/>
              <a:t> </a:t>
            </a:r>
            <a:r>
              <a:rPr lang="ru-RU" dirty="0" err="1"/>
              <a:t>виміряного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полюсами, </a:t>
            </a:r>
            <a:r>
              <a:rPr lang="ru-RU" dirty="0" err="1"/>
              <a:t>ці</a:t>
            </a:r>
            <a:r>
              <a:rPr lang="ru-RU" dirty="0"/>
              <a:t> два </a:t>
            </a:r>
            <a:r>
              <a:rPr lang="ru-RU" dirty="0" err="1"/>
              <a:t>діаметра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планету практично </a:t>
            </a:r>
            <a:r>
              <a:rPr lang="ru-RU" dirty="0" err="1"/>
              <a:t>ідеальною</a:t>
            </a:r>
            <a:r>
              <a:rPr lang="ru-RU" dirty="0"/>
              <a:t> сферою.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відчутного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(такого, яке є на </a:t>
            </a:r>
            <a:r>
              <a:rPr lang="ru-RU" dirty="0" err="1"/>
              <a:t>Землі</a:t>
            </a:r>
            <a:r>
              <a:rPr lang="ru-RU" dirty="0"/>
              <a:t>), і </a:t>
            </a:r>
            <a:r>
              <a:rPr lang="ru-RU" dirty="0" err="1"/>
              <a:t>це</a:t>
            </a:r>
            <a:r>
              <a:rPr lang="ru-RU" dirty="0"/>
              <a:t> навело </a:t>
            </a:r>
            <a:r>
              <a:rPr lang="ru-RU" dirty="0" err="1"/>
              <a:t>вчених</a:t>
            </a:r>
            <a:r>
              <a:rPr lang="ru-RU" dirty="0"/>
              <a:t> на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рідке</a:t>
            </a:r>
            <a:r>
              <a:rPr lang="ru-RU" dirty="0"/>
              <a:t> ядро ​​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Венера, </a:t>
            </a:r>
            <a:r>
              <a:rPr lang="ru-RU" dirty="0" err="1"/>
              <a:t>найяскравіша</a:t>
            </a:r>
            <a:r>
              <a:rPr lang="ru-RU" dirty="0"/>
              <a:t> з планет. Вона </a:t>
            </a:r>
            <a:r>
              <a:rPr lang="ru-RU" dirty="0" err="1"/>
              <a:t>сяє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сильно,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безмісячну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 вона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відкидати</a:t>
            </a:r>
            <a:r>
              <a:rPr lang="ru-RU" dirty="0"/>
              <a:t> </a:t>
            </a:r>
            <a:r>
              <a:rPr lang="ru-RU" dirty="0" err="1"/>
              <a:t>тінь</a:t>
            </a:r>
            <a:r>
              <a:rPr lang="ru-RU" dirty="0"/>
              <a:t>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12386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846" y="317499"/>
            <a:ext cx="4995334" cy="3649134"/>
          </a:xfrm>
        </p:spPr>
        <p:txBody>
          <a:bodyPr>
            <a:normAutofit fontScale="92500"/>
          </a:bodyPr>
          <a:lstStyle/>
          <a:p>
            <a:r>
              <a:rPr lang="ru-RU" dirty="0"/>
              <a:t>Зоря-Венера </a:t>
            </a:r>
            <a:r>
              <a:rPr lang="ru-RU" dirty="0" err="1"/>
              <a:t>згадується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різдвяних</a:t>
            </a:r>
            <a:r>
              <a:rPr lang="ru-RU" dirty="0"/>
              <a:t> колядках, як </a:t>
            </a:r>
            <a:r>
              <a:rPr lang="ru-RU" dirty="0" err="1"/>
              <a:t>християнських</a:t>
            </a:r>
            <a:r>
              <a:rPr lang="ru-RU" dirty="0"/>
              <a:t>, так і </a:t>
            </a:r>
            <a:r>
              <a:rPr lang="ru-RU" dirty="0" err="1"/>
              <a:t>язичницьких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вона є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, яка в </a:t>
            </a:r>
            <a:r>
              <a:rPr lang="ru-RU" dirty="0" err="1"/>
              <a:t>християнській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знаменням</a:t>
            </a:r>
            <a:r>
              <a:rPr lang="ru-RU" dirty="0"/>
              <a:t> </a:t>
            </a:r>
            <a:r>
              <a:rPr lang="ru-RU" dirty="0" err="1"/>
              <a:t>трьом</a:t>
            </a:r>
            <a:r>
              <a:rPr lang="ru-RU" dirty="0"/>
              <a:t> волхвам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Ісуса</a:t>
            </a:r>
            <a:r>
              <a:rPr lang="ru-RU" dirty="0"/>
              <a:t> Христа, а в </a:t>
            </a:r>
            <a:r>
              <a:rPr lang="ru-RU" dirty="0" err="1"/>
              <a:t>язичницькій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Русі-України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поява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початок Святого </a:t>
            </a:r>
            <a:r>
              <a:rPr lang="ru-RU" dirty="0" err="1"/>
              <a:t>вечора</a:t>
            </a:r>
            <a:r>
              <a:rPr lang="ru-RU" dirty="0"/>
              <a:t> — свята </a:t>
            </a:r>
            <a:r>
              <a:rPr lang="ru-RU" dirty="0" err="1"/>
              <a:t>Коляди</a:t>
            </a:r>
            <a:r>
              <a:rPr lang="ru-RU" dirty="0"/>
              <a:t> в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зимового</a:t>
            </a:r>
            <a:r>
              <a:rPr lang="ru-RU" dirty="0"/>
              <a:t> </a:t>
            </a:r>
            <a:r>
              <a:rPr lang="ru-RU" dirty="0" err="1"/>
              <a:t>сонцестояння</a:t>
            </a:r>
            <a:r>
              <a:rPr lang="ru-RU" dirty="0"/>
              <a:t>.[8]</a:t>
            </a:r>
          </a:p>
          <a:p>
            <a:r>
              <a:rPr lang="ru-RU" dirty="0"/>
              <a:t>Про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співається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«Зоре моя </a:t>
            </a:r>
            <a:r>
              <a:rPr lang="ru-RU" dirty="0" err="1"/>
              <a:t>вечірняя</a:t>
            </a:r>
            <a:r>
              <a:rPr lang="ru-RU" dirty="0"/>
              <a:t>», автором тексту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поет Тарас Шевченко, автором </a:t>
            </a:r>
            <a:r>
              <a:rPr lang="ru-RU" dirty="0" err="1"/>
              <a:t>мелодії</a:t>
            </a:r>
            <a:r>
              <a:rPr lang="ru-RU" dirty="0"/>
              <a:t> — Василь </a:t>
            </a:r>
            <a:r>
              <a:rPr lang="ru-RU" dirty="0" err="1"/>
              <a:t>Уманець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6420" y="3001875"/>
            <a:ext cx="4995332" cy="3649133"/>
          </a:xfrm>
        </p:spPr>
        <p:txBody>
          <a:bodyPr>
            <a:normAutofit fontScale="92500"/>
          </a:bodyPr>
          <a:lstStyle/>
          <a:p>
            <a:r>
              <a:rPr lang="ru-RU" dirty="0"/>
              <a:t>У ритуальному </a:t>
            </a:r>
            <a:r>
              <a:rPr lang="ru-RU" dirty="0" err="1"/>
              <a:t>варіанті</a:t>
            </a:r>
            <a:r>
              <a:rPr lang="ru-RU" dirty="0"/>
              <a:t> календаря майя,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й </a:t>
            </a:r>
            <a:r>
              <a:rPr lang="ru-RU" dirty="0" err="1"/>
              <a:t>іншими</a:t>
            </a:r>
            <a:r>
              <a:rPr lang="ru-RU" dirty="0"/>
              <a:t> народами </a:t>
            </a:r>
            <a:r>
              <a:rPr lang="ru-RU" dirty="0" err="1"/>
              <a:t>Мезоамерики</a:t>
            </a:r>
            <a:r>
              <a:rPr lang="ru-RU" dirty="0"/>
              <a:t> (ацтеками, </a:t>
            </a:r>
            <a:r>
              <a:rPr lang="ru-RU" dirty="0" err="1"/>
              <a:t>тольтеками</a:t>
            </a:r>
            <a:r>
              <a:rPr lang="ru-RU" dirty="0"/>
              <a:t> і т. д.), </a:t>
            </a:r>
            <a:r>
              <a:rPr lang="ru-RU" dirty="0" err="1"/>
              <a:t>існували</a:t>
            </a:r>
            <a:r>
              <a:rPr lang="ru-RU" dirty="0"/>
              <a:t> цикли по 584 дня,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з </a:t>
            </a:r>
            <a:r>
              <a:rPr lang="ru-RU" dirty="0" err="1"/>
              <a:t>синодичним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роль Венера </a:t>
            </a:r>
            <a:r>
              <a:rPr lang="ru-RU" dirty="0" err="1"/>
              <a:t>відігравала</a:t>
            </a:r>
            <a:r>
              <a:rPr lang="ru-RU" dirty="0"/>
              <a:t> в </a:t>
            </a:r>
            <a:r>
              <a:rPr lang="ru-RU" dirty="0" err="1"/>
              <a:t>міфології</a:t>
            </a:r>
            <a:r>
              <a:rPr lang="ru-RU" dirty="0"/>
              <a:t> й </a:t>
            </a:r>
            <a:r>
              <a:rPr lang="ru-RU" dirty="0" err="1"/>
              <a:t>астрономії</a:t>
            </a:r>
            <a:r>
              <a:rPr lang="ru-RU" dirty="0"/>
              <a:t> </a:t>
            </a:r>
            <a:r>
              <a:rPr lang="ru-RU" dirty="0" err="1"/>
              <a:t>інків</a:t>
            </a:r>
            <a:r>
              <a:rPr lang="ru-RU" dirty="0"/>
              <a:t>, де вона </a:t>
            </a:r>
            <a:r>
              <a:rPr lang="ru-RU" dirty="0" err="1"/>
              <a:t>називалася</a:t>
            </a:r>
            <a:r>
              <a:rPr lang="ru-RU" dirty="0"/>
              <a:t> </a:t>
            </a:r>
            <a:r>
              <a:rPr lang="ru-RU" dirty="0" err="1"/>
              <a:t>Ч'аска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0" y="3966633"/>
            <a:ext cx="5859439" cy="2511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203579"/>
            <a:ext cx="3346449" cy="335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528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169</TotalTime>
  <Words>1078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Небеса</vt:lpstr>
      <vt:lpstr>Венера</vt:lpstr>
      <vt:lpstr>Презентация PowerPoint</vt:lpstr>
      <vt:lpstr>Презентация PowerPoint</vt:lpstr>
      <vt:lpstr>Презентация PowerPoint</vt:lpstr>
      <vt:lpstr>Деякі Факти про Венеру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Тетянка</dc:creator>
  <cp:lastModifiedBy>Тетянка</cp:lastModifiedBy>
  <cp:revision>8</cp:revision>
  <dcterms:created xsi:type="dcterms:W3CDTF">2014-01-12T11:00:24Z</dcterms:created>
  <dcterms:modified xsi:type="dcterms:W3CDTF">2014-01-12T19:43:37Z</dcterms:modified>
</cp:coreProperties>
</file>