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44" d="100"/>
          <a:sy n="44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68"/>
            <a:ext cx="9144000" cy="688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r>
              <a:rPr lang="uk-UA" i="1" dirty="0" smtClean="0">
                <a:solidFill>
                  <a:schemeClr val="accent1"/>
                </a:solidFill>
              </a:rPr>
              <a:t>Силікатна промисловість</a:t>
            </a:r>
            <a:endParaRPr lang="uk-UA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5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4691"/>
            <a:ext cx="4211960" cy="404449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Силікатна промисловість — галузь промисловості яка займається переробкою сполук кремнію. Головними підгалузями силікатної промисловості є виробництво кераміки, скла та цементу.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68730" y="331857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/>
              <a:t>Сировиною для силікатної промисловості є осадові породи які є перехідними від вапняків та доломітів до глин і вміщують вапняк, крейду, доломіт, </a:t>
            </a:r>
            <a:r>
              <a:rPr lang="uk-UA" sz="2800" dirty="0" err="1"/>
              <a:t>кварцевий</a:t>
            </a:r>
            <a:r>
              <a:rPr lang="uk-UA" sz="2800" dirty="0"/>
              <a:t> пісок, туф, трепел, кварцит тощо.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3573016"/>
            <a:ext cx="457200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30" y="0"/>
            <a:ext cx="4572000" cy="33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27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" y="-304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Скляне виробництво</a:t>
            </a:r>
            <a:endParaRPr lang="uk-UA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 одержують з білого піску, вапняку й соди шляхом сплавлення суміші. Приблизний склад :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 CaSiO14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Na2O• CaO•6SiO2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разі заміни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Na2SiO3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SiO3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одержують тугоплавке скло для хімічного посуду. Якщо замінити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Na2O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 одержати штучний кришталь К2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O• PbO•6SiO2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08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756" y="-200663"/>
            <a:ext cx="9427756" cy="708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Цементне виробництво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556792"/>
            <a:ext cx="9396536" cy="37444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/>
              <a:t>Цемент одержують шляхом прожарювання суміші глини і вапняку . </a:t>
            </a:r>
            <a:r>
              <a:rPr lang="uk-UA" dirty="0" smtClean="0"/>
              <a:t>У </a:t>
            </a:r>
            <a:r>
              <a:rPr lang="uk-UA" dirty="0"/>
              <a:t>вигляді піску </a:t>
            </a:r>
            <a:r>
              <a:rPr lang="en-US" dirty="0"/>
              <a:t>SiO2 - </a:t>
            </a:r>
            <a:r>
              <a:rPr lang="uk-UA" dirty="0"/>
              <a:t>давно відомий будівельний матеріал. Сировиною у цементному виробництві служить суміш глини з </a:t>
            </a:r>
            <a:r>
              <a:rPr lang="uk-UA" dirty="0" err="1" smtClean="0"/>
              <a:t>вапняком.Маса</a:t>
            </a:r>
            <a:r>
              <a:rPr lang="uk-UA" dirty="0" smtClean="0"/>
              <a:t> </a:t>
            </a:r>
            <a:r>
              <a:rPr lang="uk-UA" dirty="0"/>
              <a:t>спікається з утворенням складних </a:t>
            </a:r>
            <a:r>
              <a:rPr lang="uk-UA" dirty="0" err="1" smtClean="0"/>
              <a:t>силікатів.Готовий</a:t>
            </a:r>
            <a:r>
              <a:rPr lang="uk-UA" dirty="0" smtClean="0"/>
              <a:t> </a:t>
            </a:r>
            <a:r>
              <a:rPr lang="uk-UA" dirty="0"/>
              <a:t>продукт являє собою тонкий сіро-зелений порошок. </a:t>
            </a:r>
          </a:p>
        </p:txBody>
      </p:sp>
    </p:spTree>
    <p:extLst>
      <p:ext uri="{BB962C8B-B14F-4D97-AF65-F5344CB8AC3E}">
        <p14:creationId xmlns:p14="http://schemas.microsoft.com/office/powerpoint/2010/main" val="230777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05" y="0"/>
            <a:ext cx="9252520" cy="688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Керамічне виробництво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9105" y="1268760"/>
            <a:ext cx="9252520" cy="45365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/>
              <a:t>Сировиною для керамічного виробництва служать різного роду глини. </a:t>
            </a:r>
            <a:r>
              <a:rPr lang="uk-UA" dirty="0" smtClean="0"/>
              <a:t>Глина </a:t>
            </a:r>
            <a:r>
              <a:rPr lang="uk-UA" dirty="0"/>
              <a:t>- </a:t>
            </a:r>
            <a:r>
              <a:rPr lang="uk-UA" dirty="0" err="1"/>
              <a:t>тонкодисперсна</a:t>
            </a:r>
            <a:r>
              <a:rPr lang="uk-UA" dirty="0"/>
              <a:t> гірська порода, що складається в основному з глинистих мінералів. Зазвичай в глинах міститься домішка </a:t>
            </a:r>
            <a:r>
              <a:rPr lang="uk-UA" dirty="0" err="1"/>
              <a:t>кластіческого</a:t>
            </a:r>
            <a:r>
              <a:rPr lang="uk-UA" dirty="0"/>
              <a:t> Геологія і зерен кварцу, польових шпатів і інших матеріалів, і </a:t>
            </a:r>
            <a:r>
              <a:rPr lang="uk-UA" dirty="0" err="1"/>
              <a:t>аутигенна</a:t>
            </a:r>
            <a:r>
              <a:rPr lang="uk-UA" dirty="0"/>
              <a:t> матеріалу - карбонатів, сульфатів, гідроксидів заліза і </a:t>
            </a:r>
            <a:r>
              <a:rPr lang="uk-UA" dirty="0" err="1"/>
              <a:t>ін</a:t>
            </a:r>
            <a:r>
              <a:rPr lang="uk-UA" dirty="0"/>
              <a:t> П.А. </a:t>
            </a:r>
            <a:r>
              <a:rPr lang="uk-UA" dirty="0" err="1"/>
              <a:t>Земятчінскій</a:t>
            </a:r>
            <a:r>
              <a:rPr lang="uk-UA" dirty="0"/>
              <a:t> визначав глини як гірські породи, здатні утворювати з водою пластичне тісто, що зберігає за висиханні надану йому форму, після випалу набуває твердість каменю. Глини характеризуються рядом властивостей, які враховуються при їх промисловому </a:t>
            </a:r>
            <a:r>
              <a:rPr lang="uk-UA" dirty="0" smtClean="0"/>
              <a:t>використанні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941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1" y="0"/>
            <a:ext cx="41888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154" y="188640"/>
            <a:ext cx="8229600" cy="7120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Порцеляна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908720"/>
            <a:ext cx="4860031" cy="63421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Порцеляна — один із видів тонкої кераміки — білий матеріал, складається в основному з </a:t>
            </a:r>
            <a:r>
              <a:rPr lang="en-US" dirty="0"/>
              <a:t>Si02, Al203 </a:t>
            </a:r>
            <a:r>
              <a:rPr lang="uk-UA" dirty="0"/>
              <a:t>і К20. Як сировину для добування порцеляни використовують білу глину — каолін, кварцовий пісок і польовий шпат (К20 • А</a:t>
            </a:r>
            <a:r>
              <a:rPr lang="en-US" dirty="0"/>
              <a:t>l203 • 6Si02). </a:t>
            </a:r>
            <a:r>
              <a:rPr lang="uk-UA" dirty="0"/>
              <a:t>Порцеляна має невелику пористість, через що вона </a:t>
            </a:r>
            <a:r>
              <a:rPr lang="uk-UA" dirty="0" err="1"/>
              <a:t>водо-</a:t>
            </a:r>
            <a:r>
              <a:rPr lang="uk-UA" dirty="0"/>
              <a:t> і газонепроникна, доволі високу механічну міцність і термостійкість, електроізоляційні властивості. З неї виготовляють санітарно-технічні вироби, електроізолятори, предмети побуту і художні вироби.</a:t>
            </a:r>
          </a:p>
        </p:txBody>
      </p:sp>
    </p:spTree>
    <p:extLst>
      <p:ext uri="{BB962C8B-B14F-4D97-AF65-F5344CB8AC3E}">
        <p14:creationId xmlns:p14="http://schemas.microsoft.com/office/powerpoint/2010/main" val="144932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uk-UA" dirty="0"/>
              <a:t>Фаянс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5652120" cy="5976664"/>
          </a:xfrm>
        </p:spPr>
        <p:txBody>
          <a:bodyPr>
            <a:normAutofit fontScale="77500" lnSpcReduction="20000"/>
          </a:bodyPr>
          <a:lstStyle/>
          <a:p>
            <a:r>
              <a:rPr lang="vi-VN" dirty="0"/>
              <a:t>Фая́нс (або глиняна кераміка) — керамічний матеріал, схожий на порцеляну, покритий тонкою склоподібною плівкою — поливою. Під цією назвою в кераміці прийнято розуміти глиняні вироби з білої або кольорової маси з пористим (проникним для рідин) черепком, який в зламі має шорсткий землистий вигляд, а ззовні виріб покритий завжди глазур’ю, або поливою.</a:t>
            </a:r>
          </a:p>
          <a:p>
            <a:r>
              <a:rPr lang="vi-VN" dirty="0"/>
              <a:t>В основному складається з </a:t>
            </a:r>
            <a:r>
              <a:rPr lang="en-US" dirty="0"/>
              <a:t>SiO2, Al2O3 </a:t>
            </a:r>
            <a:r>
              <a:rPr lang="en-US" dirty="0" err="1"/>
              <a:t>i</a:t>
            </a:r>
            <a:r>
              <a:rPr lang="en-US" dirty="0"/>
              <a:t> K2O.</a:t>
            </a:r>
          </a:p>
          <a:p>
            <a:r>
              <a:rPr lang="vi-VN" dirty="0"/>
              <a:t>З фаянсу виготовляють облицювальну плитку, посуд, художні вироби.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749"/>
            <a:ext cx="3563888" cy="685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894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420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Силікатна промисловість</vt:lpstr>
      <vt:lpstr>Презентация PowerPoint</vt:lpstr>
      <vt:lpstr>Скляне виробництво</vt:lpstr>
      <vt:lpstr>Цементне виробництво</vt:lpstr>
      <vt:lpstr>Керамічне виробництво</vt:lpstr>
      <vt:lpstr>Порцеляна </vt:lpstr>
      <vt:lpstr>Фаянс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Силікатна промисловість</dc:title>
  <dc:creator>homess</dc:creator>
  <cp:lastModifiedBy>homess</cp:lastModifiedBy>
  <cp:revision>6</cp:revision>
  <dcterms:created xsi:type="dcterms:W3CDTF">2013-02-12T19:16:41Z</dcterms:created>
  <dcterms:modified xsi:type="dcterms:W3CDTF">2013-11-16T18:29:01Z</dcterms:modified>
</cp:coreProperties>
</file>