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41"/>
            <a:ext cx="9144001" cy="684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559" y="-16443"/>
            <a:ext cx="6336704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факти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ru-RU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плазунів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65793"/>
            <a:ext cx="285750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69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" y="0"/>
            <a:ext cx="9116469" cy="68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30" y="44211"/>
            <a:ext cx="353635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Пітон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страждає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здуттям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живота.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наповнене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газами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декілька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днів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прийняття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їжі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Щодня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пітони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з’їдають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кількість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їжі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відповідає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їхнього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Одного разу в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шлунку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пітона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знайдено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тіло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леопарда.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Довжина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пітона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становила 5,7 м.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08" y="2486069"/>
            <a:ext cx="5610200" cy="435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-97821"/>
            <a:ext cx="3871245" cy="258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87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-1"/>
            <a:ext cx="9143822" cy="685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8" y="2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Коралових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аспідів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отруйних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думка,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вкушена ними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помирає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Звичайно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крупну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здобич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Зіткнувшись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перешкодою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наприклад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каменем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кораловий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лякається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згорнуте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перекочується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боку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піднімає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вертикально,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звернувши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78" y="2834718"/>
            <a:ext cx="6857822" cy="399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28" y="-1"/>
            <a:ext cx="42672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3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34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826" y="116632"/>
            <a:ext cx="34977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краях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щелепи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плащеносних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ящірок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ростуть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корінні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ікла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дитинчати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крокодилів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33,9°С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яєць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вилуплюються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температура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нижче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30°С – самки.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69297"/>
            <a:ext cx="5378121" cy="348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10" y="-29968"/>
            <a:ext cx="4762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9" y="3222620"/>
            <a:ext cx="5715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9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" y="12576"/>
            <a:ext cx="9264927" cy="68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4042" y="12576"/>
            <a:ext cx="48600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"саламандра",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перекладі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означає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Саламандри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володіють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могутньою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зброєю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боротьби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ворогами. У момент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небезпеки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маленьких порах,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розкиданих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липка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отруйна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стільки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вбити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невеликого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ссавця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Людина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контакту з саламандрою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відчуває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приступ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блювоти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" y="21763"/>
            <a:ext cx="4384431" cy="30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" y="0"/>
            <a:ext cx="91138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96" y="-384522"/>
            <a:ext cx="33646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Шлунок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змії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переварювати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кістки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волосся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шерсть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54086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вкусити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водою,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інакше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захлинеться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19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7"/>
            <a:ext cx="9323102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749" y="-3463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Гігантська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ящірка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Варан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комодського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варана (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Varanus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comodoensis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гігантським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вараном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становить 2,25 м,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159 кг.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невеликому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Комодо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прилеглих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островах.</a:t>
            </a:r>
          </a:p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варан в основному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оленями,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мавпами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варан,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виставлений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1937 р. в зоопарку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Сент-Луїса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штат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Міссурі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США.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дорівнювала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3,10 м,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166 кг.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6080247" cy="480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3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332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</cp:revision>
  <dcterms:created xsi:type="dcterms:W3CDTF">2014-03-05T14:41:00Z</dcterms:created>
  <dcterms:modified xsi:type="dcterms:W3CDTF">2014-03-05T15:22:49Z</dcterms:modified>
</cp:coreProperties>
</file>