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8" r:id="rId10"/>
    <p:sldId id="269" r:id="rId11"/>
    <p:sldId id="266" r:id="rId12"/>
    <p:sldId id="263" r:id="rId13"/>
    <p:sldId id="264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55D050-EB18-416F-A2C5-AA559ABF6F06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80395F-EEBC-4042-9C47-874B53EBC2A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D050-EB18-416F-A2C5-AA559ABF6F06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395F-EEBC-4042-9C47-874B53EBC2A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D050-EB18-416F-A2C5-AA559ABF6F06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395F-EEBC-4042-9C47-874B53EBC2A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D050-EB18-416F-A2C5-AA559ABF6F06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395F-EEBC-4042-9C47-874B53EBC2A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D050-EB18-416F-A2C5-AA559ABF6F06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395F-EEBC-4042-9C47-874B53EBC2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D050-EB18-416F-A2C5-AA559ABF6F06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395F-EEBC-4042-9C47-874B53EBC2A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D050-EB18-416F-A2C5-AA559ABF6F06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395F-EEBC-4042-9C47-874B53EBC2AB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D050-EB18-416F-A2C5-AA559ABF6F06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395F-EEBC-4042-9C47-874B53EBC2AB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D050-EB18-416F-A2C5-AA559ABF6F06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395F-EEBC-4042-9C47-874B53EB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D050-EB18-416F-A2C5-AA559ABF6F06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395F-EEBC-4042-9C47-874B53EB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D050-EB18-416F-A2C5-AA559ABF6F06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0395F-EEBC-4042-9C47-874B53EBC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755D050-EB18-416F-A2C5-AA559ABF6F06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280395F-EEBC-4042-9C47-874B53EBC2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6989059" cy="2520280"/>
          </a:xfrm>
        </p:spPr>
        <p:txBody>
          <a:bodyPr/>
          <a:lstStyle/>
          <a:p>
            <a:r>
              <a:rPr lang="uk-UA" dirty="0" smtClean="0"/>
              <a:t>Презентація на тему: «</a:t>
            </a:r>
            <a:r>
              <a:rPr lang="uk-UA" dirty="0" err="1" smtClean="0"/>
              <a:t>Васнецов</a:t>
            </a:r>
            <a:r>
              <a:rPr lang="uk-UA" dirty="0" smtClean="0"/>
              <a:t> Віктор Михайлович»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797152"/>
            <a:ext cx="4456584" cy="1752600"/>
          </a:xfrm>
        </p:spPr>
        <p:txBody>
          <a:bodyPr/>
          <a:lstStyle/>
          <a:p>
            <a:r>
              <a:rPr lang="uk-UA" dirty="0" smtClean="0"/>
              <a:t>Виконала учениця 11 класу</a:t>
            </a:r>
          </a:p>
          <a:p>
            <a:r>
              <a:rPr lang="uk-UA" dirty="0" err="1" smtClean="0"/>
              <a:t>Гаврилиця</a:t>
            </a:r>
            <a:r>
              <a:rPr lang="uk-UA" dirty="0" smtClean="0"/>
              <a:t> Анастасія </a:t>
            </a:r>
          </a:p>
          <a:p>
            <a:r>
              <a:rPr lang="uk-UA" dirty="0" smtClean="0"/>
              <a:t>Вчитель Артемова І.П.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6495"/>
            <a:ext cx="396044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НАОНИР им. Н. П. Осипова, дирижёр Н. Н. Калинин, солист С. Бутушин (свирель) - Русская Народная Мелодия Полянка (обработка Н. Браилко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6156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8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07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1"/>
            <a:ext cx="9036496" cy="576063"/>
          </a:xfrm>
        </p:spPr>
        <p:txBody>
          <a:bodyPr/>
          <a:lstStyle/>
          <a:p>
            <a:r>
              <a:rPr lang="ru-RU" dirty="0"/>
              <a:t>«Три </a:t>
            </a:r>
            <a:r>
              <a:rPr lang="ru-RU" dirty="0" err="1"/>
              <a:t>царівни</a:t>
            </a:r>
            <a:r>
              <a:rPr lang="ru-RU" dirty="0"/>
              <a:t> </a:t>
            </a:r>
            <a:r>
              <a:rPr lang="ru-RU" dirty="0" err="1"/>
              <a:t>підземного</a:t>
            </a:r>
            <a:r>
              <a:rPr lang="ru-RU" dirty="0"/>
              <a:t> царства» </a:t>
            </a:r>
            <a:r>
              <a:rPr lang="ru-RU" dirty="0" smtClean="0"/>
              <a:t>1884 </a:t>
            </a:r>
            <a:r>
              <a:rPr lang="ru-RU" dirty="0"/>
              <a:t>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17641"/>
            <a:ext cx="7942885" cy="3240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836712"/>
            <a:ext cx="8892479" cy="6624736"/>
          </a:xfrm>
        </p:spPr>
        <p:txBody>
          <a:bodyPr>
            <a:noAutofit/>
          </a:bodyPr>
          <a:lstStyle/>
          <a:p>
            <a:r>
              <a:rPr lang="ru-RU" dirty="0"/>
              <a:t>В </a:t>
            </a:r>
            <a:r>
              <a:rPr lang="ru-RU" dirty="0" err="1"/>
              <a:t>основі</a:t>
            </a:r>
            <a:r>
              <a:rPr lang="ru-RU" dirty="0"/>
              <a:t> сюжету </a:t>
            </a:r>
            <a:r>
              <a:rPr lang="ru-RU" dirty="0" err="1"/>
              <a:t>цього</a:t>
            </a:r>
            <a:r>
              <a:rPr lang="ru-RU" dirty="0"/>
              <a:t> живописного </a:t>
            </a:r>
            <a:r>
              <a:rPr lang="ru-RU" dirty="0" err="1"/>
              <a:t>твору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</a:t>
            </a:r>
            <a:r>
              <a:rPr lang="ru-RU" dirty="0" err="1"/>
              <a:t>казка</a:t>
            </a:r>
            <a:r>
              <a:rPr lang="ru-RU" dirty="0"/>
              <a:t> про </a:t>
            </a:r>
            <a:r>
              <a:rPr lang="ru-RU" dirty="0" err="1"/>
              <a:t>Іванушку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шукав</a:t>
            </a:r>
            <a:r>
              <a:rPr lang="ru-RU" dirty="0"/>
              <a:t> свою </a:t>
            </a:r>
            <a:r>
              <a:rPr lang="ru-RU" dirty="0" err="1"/>
              <a:t>мати</a:t>
            </a:r>
            <a:r>
              <a:rPr lang="ru-RU" dirty="0"/>
              <a:t> у </a:t>
            </a:r>
            <a:r>
              <a:rPr lang="ru-RU" dirty="0" err="1"/>
              <a:t>підземному</a:t>
            </a:r>
            <a:r>
              <a:rPr lang="ru-RU" dirty="0"/>
              <a:t> </a:t>
            </a:r>
            <a:r>
              <a:rPr lang="ru-RU" dirty="0" err="1"/>
              <a:t>царстві</a:t>
            </a:r>
            <a:r>
              <a:rPr lang="ru-RU" dirty="0"/>
              <a:t>. Три </a:t>
            </a:r>
            <a:r>
              <a:rPr lang="ru-RU" dirty="0" err="1"/>
              <a:t>гарні</a:t>
            </a:r>
            <a:r>
              <a:rPr lang="ru-RU" dirty="0"/>
              <a:t> </a:t>
            </a:r>
            <a:r>
              <a:rPr lang="ru-RU" dirty="0" err="1"/>
              <a:t>дівчини</a:t>
            </a:r>
            <a:r>
              <a:rPr lang="ru-RU" dirty="0"/>
              <a:t> — </a:t>
            </a:r>
            <a:r>
              <a:rPr lang="ru-RU" dirty="0" err="1"/>
              <a:t>символи</a:t>
            </a:r>
            <a:r>
              <a:rPr lang="ru-RU" dirty="0"/>
              <a:t> </a:t>
            </a:r>
            <a:r>
              <a:rPr lang="ru-RU" dirty="0" err="1"/>
              <a:t>багатства</a:t>
            </a:r>
            <a:r>
              <a:rPr lang="ru-RU" dirty="0"/>
              <a:t> </a:t>
            </a:r>
            <a:r>
              <a:rPr lang="ru-RU" dirty="0" err="1"/>
              <a:t>земних</a:t>
            </a:r>
            <a:r>
              <a:rPr lang="ru-RU" dirty="0"/>
              <a:t> </a:t>
            </a:r>
            <a:r>
              <a:rPr lang="ru-RU" dirty="0" err="1"/>
              <a:t>надр</a:t>
            </a:r>
            <a:r>
              <a:rPr lang="ru-RU" dirty="0"/>
              <a:t>: золота, </a:t>
            </a:r>
            <a:r>
              <a:rPr lang="ru-RU" dirty="0" err="1"/>
              <a:t>дорогоцінного</a:t>
            </a:r>
            <a:r>
              <a:rPr lang="ru-RU" dirty="0"/>
              <a:t> </a:t>
            </a:r>
            <a:r>
              <a:rPr lang="ru-RU" dirty="0" err="1"/>
              <a:t>каміння</a:t>
            </a:r>
            <a:r>
              <a:rPr lang="ru-RU" dirty="0"/>
              <a:t> й </a:t>
            </a:r>
            <a:r>
              <a:rPr lang="ru-RU" dirty="0" err="1"/>
              <a:t>міді</a:t>
            </a:r>
            <a:r>
              <a:rPr lang="ru-RU" dirty="0"/>
              <a:t> —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зустріли</a:t>
            </a:r>
            <a:r>
              <a:rPr lang="ru-RU" dirty="0"/>
              <a:t> у </a:t>
            </a:r>
            <a:r>
              <a:rPr lang="ru-RU" dirty="0" err="1"/>
              <a:t>підземному</a:t>
            </a:r>
            <a:r>
              <a:rPr lang="ru-RU" dirty="0"/>
              <a:t> </a:t>
            </a:r>
            <a:r>
              <a:rPr lang="ru-RU" dirty="0" err="1"/>
              <a:t>царстві</a:t>
            </a:r>
            <a:r>
              <a:rPr lang="ru-RU" dirty="0"/>
              <a:t>. </a:t>
            </a:r>
            <a:r>
              <a:rPr lang="ru-RU" dirty="0" err="1"/>
              <a:t>Мідь</a:t>
            </a:r>
            <a:r>
              <a:rPr lang="ru-RU" dirty="0"/>
              <a:t> художник </a:t>
            </a:r>
            <a:r>
              <a:rPr lang="ru-RU" dirty="0" err="1"/>
              <a:t>замінив</a:t>
            </a:r>
            <a:r>
              <a:rPr lang="ru-RU" dirty="0"/>
              <a:t> на </a:t>
            </a:r>
            <a:r>
              <a:rPr lang="ru-RU" dirty="0" err="1"/>
              <a:t>вугілля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уособлює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.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вивів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підземелля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казкових</a:t>
            </a:r>
            <a:r>
              <a:rPr lang="ru-RU" dirty="0"/>
              <a:t> </a:t>
            </a:r>
            <a:r>
              <a:rPr lang="ru-RU" dirty="0" err="1"/>
              <a:t>царівен</a:t>
            </a:r>
            <a:r>
              <a:rPr lang="ru-RU" dirty="0"/>
              <a:t>. </a:t>
            </a:r>
            <a:r>
              <a:rPr lang="ru-RU" dirty="0" err="1"/>
              <a:t>Дівчина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уособлює</a:t>
            </a:r>
            <a:r>
              <a:rPr lang="ru-RU" dirty="0"/>
              <a:t> золото, як і </a:t>
            </a:r>
            <a:r>
              <a:rPr lang="ru-RU" dirty="0" err="1"/>
              <a:t>належить</a:t>
            </a:r>
            <a:r>
              <a:rPr lang="ru-RU" dirty="0"/>
              <a:t>, </a:t>
            </a:r>
            <a:r>
              <a:rPr lang="ru-RU" dirty="0" err="1"/>
              <a:t>зображена</a:t>
            </a:r>
            <a:r>
              <a:rPr lang="ru-RU" dirty="0"/>
              <a:t> в </a:t>
            </a:r>
            <a:r>
              <a:rPr lang="ru-RU" dirty="0" err="1"/>
              <a:t>блискучому</a:t>
            </a:r>
            <a:r>
              <a:rPr lang="ru-RU" dirty="0"/>
              <a:t> </a:t>
            </a:r>
            <a:r>
              <a:rPr lang="ru-RU" dirty="0" err="1"/>
              <a:t>вбранні</a:t>
            </a:r>
            <a:r>
              <a:rPr lang="ru-RU" dirty="0"/>
              <a:t> і </a:t>
            </a:r>
            <a:r>
              <a:rPr lang="ru-RU" dirty="0" err="1"/>
              <a:t>короні</a:t>
            </a:r>
            <a:r>
              <a:rPr lang="ru-RU" dirty="0"/>
              <a:t>, </a:t>
            </a:r>
            <a:r>
              <a:rPr lang="ru-RU" dirty="0" err="1"/>
              <a:t>прикрашеній</a:t>
            </a:r>
            <a:r>
              <a:rPr lang="ru-RU" dirty="0"/>
              <a:t> </a:t>
            </a:r>
            <a:r>
              <a:rPr lang="ru-RU" dirty="0" err="1"/>
              <a:t>рожевими</a:t>
            </a:r>
            <a:r>
              <a:rPr lang="ru-RU" dirty="0"/>
              <a:t> перлами. </a:t>
            </a:r>
            <a:r>
              <a:rPr lang="ru-RU" dirty="0" err="1"/>
              <a:t>Дорогоцінне</a:t>
            </a:r>
            <a:r>
              <a:rPr lang="ru-RU" dirty="0"/>
              <a:t> </a:t>
            </a:r>
            <a:r>
              <a:rPr lang="ru-RU" dirty="0" err="1"/>
              <a:t>каміння-дівчина</a:t>
            </a:r>
            <a:r>
              <a:rPr lang="ru-RU" dirty="0"/>
              <a:t> </a:t>
            </a:r>
            <a:r>
              <a:rPr lang="ru-RU" dirty="0" err="1"/>
              <a:t>одягнена</a:t>
            </a:r>
            <a:r>
              <a:rPr lang="ru-RU" dirty="0"/>
              <a:t> у </a:t>
            </a:r>
            <a:r>
              <a:rPr lang="ru-RU" dirty="0" err="1"/>
              <a:t>сарафані</a:t>
            </a:r>
            <a:r>
              <a:rPr lang="ru-RU" dirty="0"/>
              <a:t>, </a:t>
            </a:r>
            <a:r>
              <a:rPr lang="ru-RU" dirty="0" err="1"/>
              <a:t>розшитому</a:t>
            </a:r>
            <a:r>
              <a:rPr lang="ru-RU" dirty="0"/>
              <a:t> </a:t>
            </a:r>
            <a:r>
              <a:rPr lang="ru-RU" dirty="0" err="1"/>
              <a:t>сапфірами</a:t>
            </a:r>
            <a:r>
              <a:rPr lang="ru-RU" dirty="0"/>
              <a:t>, смарагдами і яшмою з </a:t>
            </a:r>
            <a:r>
              <a:rPr lang="ru-RU" dirty="0" err="1"/>
              <a:t>масивними</a:t>
            </a:r>
            <a:r>
              <a:rPr lang="ru-RU" dirty="0"/>
              <a:t> прикрасами на грудях і </a:t>
            </a:r>
            <a:r>
              <a:rPr lang="ru-RU" dirty="0" err="1"/>
              <a:t>волоссі</a:t>
            </a:r>
            <a:r>
              <a:rPr lang="ru-RU" dirty="0"/>
              <a:t>. А </a:t>
            </a:r>
            <a:r>
              <a:rPr lang="ru-RU" dirty="0" err="1"/>
              <a:t>дівчину-вугілля</a:t>
            </a:r>
            <a:r>
              <a:rPr lang="ru-RU" dirty="0"/>
              <a:t>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сестер, </a:t>
            </a:r>
            <a:r>
              <a:rPr lang="ru-RU" dirty="0" err="1"/>
              <a:t>зображено</a:t>
            </a:r>
            <a:r>
              <a:rPr lang="ru-RU" dirty="0"/>
              <a:t> простоволосою в строгому </a:t>
            </a:r>
            <a:r>
              <a:rPr lang="ru-RU" dirty="0" err="1"/>
              <a:t>чорному</a:t>
            </a:r>
            <a:r>
              <a:rPr lang="ru-RU" dirty="0"/>
              <a:t> </a:t>
            </a:r>
            <a:r>
              <a:rPr lang="ru-RU" dirty="0" err="1"/>
              <a:t>вбранні</a:t>
            </a:r>
            <a:r>
              <a:rPr lang="ru-RU" dirty="0"/>
              <a:t>. У </a:t>
            </a:r>
            <a:r>
              <a:rPr lang="ru-RU" dirty="0" err="1"/>
              <a:t>неї</a:t>
            </a:r>
            <a:r>
              <a:rPr lang="ru-RU" dirty="0"/>
              <a:t> нема в руках </a:t>
            </a:r>
            <a:r>
              <a:rPr lang="ru-RU" dirty="0" err="1"/>
              <a:t>білої</a:t>
            </a:r>
            <a:r>
              <a:rPr lang="ru-RU" dirty="0"/>
              <a:t> </a:t>
            </a:r>
            <a:r>
              <a:rPr lang="ru-RU" dirty="0" err="1"/>
              <a:t>шовкової</a:t>
            </a:r>
            <a:r>
              <a:rPr lang="ru-RU" dirty="0"/>
              <a:t> </a:t>
            </a:r>
            <a:r>
              <a:rPr lang="ru-RU" dirty="0" err="1"/>
              <a:t>хустки</a:t>
            </a:r>
            <a:r>
              <a:rPr lang="ru-RU" dirty="0"/>
              <a:t>, як у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царівен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вона — </a:t>
            </a:r>
            <a:r>
              <a:rPr lang="ru-RU" dirty="0" err="1"/>
              <a:t>робітниця</a:t>
            </a:r>
            <a:r>
              <a:rPr lang="ru-RU" dirty="0"/>
              <a:t>, над головою </a:t>
            </a:r>
            <a:r>
              <a:rPr lang="ru-RU" dirty="0" err="1"/>
              <a:t>полум'яніє</a:t>
            </a:r>
            <a:r>
              <a:rPr lang="ru-RU" dirty="0"/>
              <a:t> </a:t>
            </a:r>
            <a:r>
              <a:rPr lang="ru-RU" dirty="0" err="1"/>
              <a:t>блакитний</a:t>
            </a:r>
            <a:r>
              <a:rPr lang="ru-RU" dirty="0"/>
              <a:t> </a:t>
            </a:r>
            <a:r>
              <a:rPr lang="ru-RU" dirty="0" err="1"/>
              <a:t>вогник</a:t>
            </a:r>
            <a:r>
              <a:rPr lang="ru-RU" dirty="0"/>
              <a:t>. </a:t>
            </a:r>
            <a:r>
              <a:rPr lang="ru-RU" dirty="0" err="1"/>
              <a:t>Похмурі</a:t>
            </a:r>
            <a:r>
              <a:rPr lang="ru-RU" dirty="0"/>
              <a:t> </a:t>
            </a:r>
            <a:r>
              <a:rPr lang="ru-RU" dirty="0" err="1"/>
              <a:t>скелі</a:t>
            </a:r>
            <a:r>
              <a:rPr lang="ru-RU" dirty="0"/>
              <a:t>, на </a:t>
            </a:r>
            <a:r>
              <a:rPr lang="ru-RU" dirty="0" err="1"/>
              <a:t>фоні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стоять </a:t>
            </a:r>
            <a:r>
              <a:rPr lang="ru-RU" dirty="0" err="1"/>
              <a:t>царівни</a:t>
            </a:r>
            <a:r>
              <a:rPr lang="ru-RU" dirty="0"/>
              <a:t>, </a:t>
            </a:r>
            <a:r>
              <a:rPr lang="ru-RU" dirty="0" err="1"/>
              <a:t>написані</a:t>
            </a:r>
            <a:r>
              <a:rPr lang="ru-RU" dirty="0"/>
              <a:t> плоско, </a:t>
            </a:r>
            <a:r>
              <a:rPr lang="ru-RU" dirty="0" err="1"/>
              <a:t>немовби</a:t>
            </a:r>
            <a:r>
              <a:rPr lang="ru-RU" dirty="0"/>
              <a:t> театральна </a:t>
            </a:r>
            <a:r>
              <a:rPr lang="ru-RU" dirty="0" err="1"/>
              <a:t>декорація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жіночі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 </a:t>
            </a:r>
            <a:r>
              <a:rPr lang="ru-RU" dirty="0" err="1"/>
              <a:t>психологічні</a:t>
            </a:r>
            <a:r>
              <a:rPr lang="ru-RU" dirty="0"/>
              <a:t> й </a:t>
            </a:r>
            <a:r>
              <a:rPr lang="ru-RU" dirty="0" err="1"/>
              <a:t>виразні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840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48464" cy="598677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Царівна</a:t>
            </a:r>
            <a:r>
              <a:rPr lang="ru-RU" dirty="0"/>
              <a:t>-жаба» </a:t>
            </a:r>
            <a:r>
              <a:rPr lang="ru-RU" dirty="0" smtClean="0"/>
              <a:t>,1918 </a:t>
            </a:r>
            <a:r>
              <a:rPr lang="ru-RU" dirty="0"/>
              <a:t>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4932040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980728"/>
            <a:ext cx="3960439" cy="5472608"/>
          </a:xfrm>
        </p:spPr>
        <p:txBody>
          <a:bodyPr>
            <a:normAutofit/>
          </a:bodyPr>
          <a:lstStyle/>
          <a:p>
            <a:r>
              <a:rPr lang="ru-RU" sz="1800" dirty="0"/>
              <a:t>«</a:t>
            </a:r>
            <a:r>
              <a:rPr lang="ru-RU" sz="1800" dirty="0" err="1"/>
              <a:t>Царівна</a:t>
            </a:r>
            <a:r>
              <a:rPr lang="ru-RU" sz="1800" dirty="0"/>
              <a:t>-жаба» (1918 р.) — </a:t>
            </a:r>
            <a:r>
              <a:rPr lang="ru-RU" sz="1800" dirty="0" err="1"/>
              <a:t>ще</a:t>
            </a:r>
            <a:r>
              <a:rPr lang="ru-RU" sz="1800" dirty="0"/>
              <a:t> один </a:t>
            </a:r>
            <a:r>
              <a:rPr lang="ru-RU" sz="1800" dirty="0" err="1"/>
              <a:t>казковий</a:t>
            </a:r>
            <a:r>
              <a:rPr lang="ru-RU" sz="1800" dirty="0"/>
              <a:t> сюжет, в </a:t>
            </a:r>
            <a:r>
              <a:rPr lang="ru-RU" sz="1800" dirty="0" err="1"/>
              <a:t>якому</a:t>
            </a:r>
            <a:r>
              <a:rPr lang="ru-RU" sz="1800" dirty="0"/>
              <a:t> </a:t>
            </a:r>
            <a:r>
              <a:rPr lang="ru-RU" sz="1800" dirty="0" err="1"/>
              <a:t>проглядає</a:t>
            </a:r>
            <a:r>
              <a:rPr lang="ru-RU" sz="1800" dirty="0"/>
              <a:t> </a:t>
            </a:r>
            <a:r>
              <a:rPr lang="ru-RU" sz="1800" dirty="0" err="1"/>
              <a:t>ледь</a:t>
            </a:r>
            <a:r>
              <a:rPr lang="ru-RU" sz="1800" dirty="0"/>
              <a:t> </a:t>
            </a:r>
            <a:r>
              <a:rPr lang="ru-RU" sz="1800" dirty="0" err="1"/>
              <a:t>вловимий</a:t>
            </a:r>
            <a:r>
              <a:rPr lang="ru-RU" sz="1800" dirty="0"/>
              <a:t> </a:t>
            </a:r>
            <a:r>
              <a:rPr lang="ru-RU" sz="1800" dirty="0" err="1"/>
              <a:t>відчай</a:t>
            </a:r>
            <a:r>
              <a:rPr lang="ru-RU" sz="1800" dirty="0"/>
              <a:t>. </a:t>
            </a:r>
            <a:r>
              <a:rPr lang="ru-RU" sz="1800" dirty="0" err="1"/>
              <a:t>Царівна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скинула </a:t>
            </a:r>
            <a:r>
              <a:rPr lang="ru-RU" sz="1800" dirty="0" err="1"/>
              <a:t>жаб'ячу</a:t>
            </a:r>
            <a:r>
              <a:rPr lang="ru-RU" sz="1800" dirty="0"/>
              <a:t> </a:t>
            </a:r>
            <a:r>
              <a:rPr lang="ru-RU" sz="1800" dirty="0" err="1"/>
              <a:t>шкіру</a:t>
            </a:r>
            <a:r>
              <a:rPr lang="ru-RU" sz="1800" dirty="0"/>
              <a:t> й </a:t>
            </a:r>
            <a:r>
              <a:rPr lang="ru-RU" sz="1800" dirty="0" err="1"/>
              <a:t>одягнула</a:t>
            </a:r>
            <a:r>
              <a:rPr lang="ru-RU" sz="1800" dirty="0"/>
              <a:t> </a:t>
            </a:r>
            <a:r>
              <a:rPr lang="ru-RU" sz="1800" dirty="0" err="1"/>
              <a:t>розшите</a:t>
            </a:r>
            <a:r>
              <a:rPr lang="ru-RU" sz="1800" dirty="0"/>
              <a:t> </a:t>
            </a:r>
            <a:r>
              <a:rPr lang="ru-RU" sz="1800" dirty="0" err="1"/>
              <a:t>зелену</a:t>
            </a:r>
            <a:r>
              <a:rPr lang="ru-RU" sz="1800" dirty="0"/>
              <a:t> </a:t>
            </a:r>
            <a:r>
              <a:rPr lang="ru-RU" sz="1800" dirty="0" err="1"/>
              <a:t>парчеву</a:t>
            </a:r>
            <a:r>
              <a:rPr lang="ru-RU" sz="1800" dirty="0"/>
              <a:t> </a:t>
            </a:r>
            <a:r>
              <a:rPr lang="ru-RU" sz="1800" dirty="0" err="1"/>
              <a:t>сукню</a:t>
            </a:r>
            <a:r>
              <a:rPr lang="ru-RU" sz="1800" dirty="0"/>
              <a:t>, </a:t>
            </a:r>
            <a:r>
              <a:rPr lang="ru-RU" sz="1800" dirty="0" err="1"/>
              <a:t>несамовито</a:t>
            </a:r>
            <a:r>
              <a:rPr lang="ru-RU" sz="1800" dirty="0"/>
              <a:t> </a:t>
            </a:r>
            <a:r>
              <a:rPr lang="ru-RU" sz="1800" dirty="0" err="1"/>
              <a:t>танцює</a:t>
            </a:r>
            <a:r>
              <a:rPr lang="ru-RU" sz="1800" dirty="0"/>
              <a:t>, а </a:t>
            </a:r>
            <a:r>
              <a:rPr lang="ru-RU" sz="1800" dirty="0" err="1"/>
              <a:t>гуслярі</a:t>
            </a:r>
            <a:r>
              <a:rPr lang="ru-RU" sz="1800" dirty="0"/>
              <a:t> й </a:t>
            </a:r>
            <a:r>
              <a:rPr lang="ru-RU" sz="1800" dirty="0" err="1"/>
              <a:t>балалаєчники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запалом </a:t>
            </a:r>
            <a:r>
              <a:rPr lang="ru-RU" sz="1800" dirty="0" err="1"/>
              <a:t>грають</a:t>
            </a:r>
            <a:r>
              <a:rPr lang="ru-RU" sz="1800" dirty="0"/>
              <a:t> на </a:t>
            </a:r>
            <a:r>
              <a:rPr lang="ru-RU" sz="1800" dirty="0" err="1"/>
              <a:t>своїх</a:t>
            </a:r>
            <a:r>
              <a:rPr lang="ru-RU" sz="1800" dirty="0"/>
              <a:t> </a:t>
            </a:r>
            <a:r>
              <a:rPr lang="ru-RU" sz="1800" dirty="0" err="1"/>
              <a:t>інструментах</a:t>
            </a:r>
            <a:r>
              <a:rPr lang="ru-RU" sz="1800" dirty="0"/>
              <a:t>. </a:t>
            </a:r>
            <a:r>
              <a:rPr lang="ru-RU" sz="1800" dirty="0" err="1"/>
              <a:t>Розписний</a:t>
            </a:r>
            <a:r>
              <a:rPr lang="ru-RU" sz="1800" dirty="0"/>
              <a:t> </a:t>
            </a:r>
            <a:r>
              <a:rPr lang="ru-RU" sz="1800" dirty="0" err="1"/>
              <a:t>червоний</a:t>
            </a:r>
            <a:r>
              <a:rPr lang="ru-RU" sz="1800" dirty="0"/>
              <a:t> терем з </a:t>
            </a:r>
            <a:r>
              <a:rPr lang="ru-RU" sz="1800" dirty="0" err="1"/>
              <a:t>усіх</a:t>
            </a:r>
            <a:r>
              <a:rPr lang="ru-RU" sz="1800" dirty="0"/>
              <a:t> </a:t>
            </a:r>
            <a:r>
              <a:rPr lang="ru-RU" sz="1800" dirty="0" err="1"/>
              <a:t>боків</a:t>
            </a:r>
            <a:r>
              <a:rPr lang="ru-RU" sz="1800" dirty="0"/>
              <a:t> </a:t>
            </a:r>
            <a:r>
              <a:rPr lang="ru-RU" sz="1800" dirty="0" err="1"/>
              <a:t>оточує</a:t>
            </a:r>
            <a:r>
              <a:rPr lang="ru-RU" sz="1800" dirty="0"/>
              <a:t> </a:t>
            </a:r>
            <a:r>
              <a:rPr lang="ru-RU" sz="1800" dirty="0" err="1"/>
              <a:t>дівчину</a:t>
            </a:r>
            <a:r>
              <a:rPr lang="ru-RU" sz="1800" dirty="0"/>
              <a:t> </a:t>
            </a:r>
            <a:r>
              <a:rPr lang="ru-RU" sz="1800" dirty="0" err="1"/>
              <a:t>різними</a:t>
            </a:r>
            <a:r>
              <a:rPr lang="ru-RU" sz="1800" dirty="0"/>
              <a:t> </a:t>
            </a:r>
            <a:r>
              <a:rPr lang="ru-RU" sz="1800" dirty="0" err="1"/>
              <a:t>відтінками</a:t>
            </a:r>
            <a:r>
              <a:rPr lang="ru-RU" sz="1800" dirty="0"/>
              <a:t> </a:t>
            </a:r>
            <a:r>
              <a:rPr lang="ru-RU" sz="1800" dirty="0" err="1"/>
              <a:t>цього</a:t>
            </a:r>
            <a:r>
              <a:rPr lang="ru-RU" sz="1800" dirty="0"/>
              <a:t> </a:t>
            </a:r>
            <a:r>
              <a:rPr lang="ru-RU" sz="1800" dirty="0" err="1"/>
              <a:t>кольору</a:t>
            </a:r>
            <a:r>
              <a:rPr lang="ru-RU" sz="1800" dirty="0"/>
              <a:t>.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рух</a:t>
            </a:r>
            <a:r>
              <a:rPr lang="ru-RU" sz="1800" dirty="0"/>
              <a:t> </a:t>
            </a:r>
            <a:r>
              <a:rPr lang="ru-RU" sz="1800" dirty="0" err="1"/>
              <a:t>спрямовано</a:t>
            </a:r>
            <a:r>
              <a:rPr lang="ru-RU" sz="1800" dirty="0"/>
              <a:t> в </a:t>
            </a:r>
            <a:r>
              <a:rPr lang="ru-RU" sz="1800" dirty="0" err="1"/>
              <a:t>бік</a:t>
            </a:r>
            <a:r>
              <a:rPr lang="ru-RU" sz="1800" dirty="0"/>
              <a:t> </a:t>
            </a:r>
            <a:r>
              <a:rPr lang="ru-RU" sz="1800" dirty="0" err="1"/>
              <a:t>відкритого</a:t>
            </a:r>
            <a:r>
              <a:rPr lang="ru-RU" sz="1800" dirty="0"/>
              <a:t> простору </a:t>
            </a:r>
            <a:r>
              <a:rPr lang="ru-RU" sz="1800" dirty="0" err="1"/>
              <a:t>тераси</a:t>
            </a:r>
            <a:r>
              <a:rPr lang="ru-RU" sz="1800" dirty="0"/>
              <a:t>, </a:t>
            </a:r>
            <a:r>
              <a:rPr lang="ru-RU" sz="1800" dirty="0" err="1"/>
              <a:t>звідки</a:t>
            </a:r>
            <a:r>
              <a:rPr lang="ru-RU" sz="1800" dirty="0"/>
              <a:t> видно село на </a:t>
            </a:r>
            <a:r>
              <a:rPr lang="ru-RU" sz="1800" dirty="0" err="1"/>
              <a:t>протилежному</a:t>
            </a:r>
            <a:r>
              <a:rPr lang="ru-RU" sz="1800" dirty="0"/>
              <a:t> </a:t>
            </a:r>
            <a:r>
              <a:rPr lang="ru-RU" sz="1800" dirty="0" err="1"/>
              <a:t>березі</a:t>
            </a:r>
            <a:r>
              <a:rPr lang="ru-RU" sz="1800" dirty="0"/>
              <a:t> </a:t>
            </a:r>
            <a:r>
              <a:rPr lang="ru-RU" sz="1800" dirty="0" err="1"/>
              <a:t>річки</a:t>
            </a:r>
            <a:r>
              <a:rPr lang="ru-RU" sz="1800" dirty="0"/>
              <a:t> з </a:t>
            </a:r>
            <a:r>
              <a:rPr lang="ru-RU" sz="1800" dirty="0" err="1"/>
              <a:t>народними</a:t>
            </a:r>
            <a:r>
              <a:rPr lang="ru-RU" sz="1800" dirty="0"/>
              <a:t> </a:t>
            </a:r>
            <a:r>
              <a:rPr lang="ru-RU" sz="1800" dirty="0" err="1"/>
              <a:t>гуляннями</a:t>
            </a:r>
            <a:r>
              <a:rPr lang="ru-RU" sz="1800" dirty="0"/>
              <a:t> </a:t>
            </a:r>
            <a:r>
              <a:rPr lang="ru-RU" sz="1800" dirty="0" err="1"/>
              <a:t>поблизу</a:t>
            </a:r>
            <a:r>
              <a:rPr lang="ru-RU" sz="1800" dirty="0"/>
              <a:t> води. Гуси-</a:t>
            </a:r>
            <a:r>
              <a:rPr lang="ru-RU" sz="1800" dirty="0" err="1"/>
              <a:t>лебеді</a:t>
            </a:r>
            <a:r>
              <a:rPr lang="ru-RU" sz="1800" dirty="0"/>
              <a:t> у </a:t>
            </a:r>
            <a:r>
              <a:rPr lang="ru-RU" sz="1800" dirty="0" err="1"/>
              <a:t>небі</a:t>
            </a:r>
            <a:r>
              <a:rPr lang="ru-RU" sz="1800" dirty="0"/>
              <a:t> </a:t>
            </a:r>
            <a:r>
              <a:rPr lang="ru-RU" sz="1800" dirty="0" err="1"/>
              <a:t>схилили</a:t>
            </a:r>
            <a:r>
              <a:rPr lang="ru-RU" sz="1800" dirty="0"/>
              <a:t> </a:t>
            </a:r>
            <a:r>
              <a:rPr lang="ru-RU" sz="1800" dirty="0" err="1"/>
              <a:t>свої</a:t>
            </a:r>
            <a:r>
              <a:rPr lang="ru-RU" sz="1800" dirty="0"/>
              <a:t> </a:t>
            </a:r>
            <a:r>
              <a:rPr lang="ru-RU" sz="1800" dirty="0" err="1"/>
              <a:t>довгі</a:t>
            </a:r>
            <a:r>
              <a:rPr lang="ru-RU" sz="1800" dirty="0"/>
              <a:t> </a:t>
            </a:r>
            <a:r>
              <a:rPr lang="ru-RU" sz="1800" dirty="0" err="1"/>
              <a:t>шиї</a:t>
            </a:r>
            <a:r>
              <a:rPr lang="ru-RU" sz="1800" dirty="0"/>
              <a:t> в </a:t>
            </a:r>
            <a:r>
              <a:rPr lang="ru-RU" sz="1800" dirty="0" err="1"/>
              <a:t>бік</a:t>
            </a:r>
            <a:r>
              <a:rPr lang="ru-RU" sz="1800" dirty="0"/>
              <a:t> </a:t>
            </a:r>
            <a:r>
              <a:rPr lang="ru-RU" sz="1800" dirty="0" err="1"/>
              <a:t>царівни</a:t>
            </a:r>
            <a:r>
              <a:rPr lang="ru-RU" sz="1800" dirty="0"/>
              <a:t>, вони </a:t>
            </a:r>
            <a:r>
              <a:rPr lang="ru-RU" sz="1800" dirty="0" err="1"/>
              <a:t>наповнюють</a:t>
            </a:r>
            <a:r>
              <a:rPr lang="ru-RU" sz="1800" dirty="0"/>
              <a:t> </a:t>
            </a:r>
            <a:r>
              <a:rPr lang="ru-RU" sz="1800" dirty="0" err="1"/>
              <a:t>нестримні</a:t>
            </a:r>
            <a:r>
              <a:rPr lang="ru-RU" sz="1800" dirty="0"/>
              <a:t> </a:t>
            </a:r>
            <a:r>
              <a:rPr lang="ru-RU" sz="1800" dirty="0" err="1"/>
              <a:t>веселощі</a:t>
            </a:r>
            <a:r>
              <a:rPr lang="ru-RU" sz="1800" dirty="0"/>
              <a:t> драматизмом і </a:t>
            </a:r>
            <a:r>
              <a:rPr lang="ru-RU" sz="1800" dirty="0" err="1"/>
              <a:t>тривогою</a:t>
            </a:r>
            <a:r>
              <a:rPr lang="ru-RU" sz="1800" dirty="0"/>
              <a:t>.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16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0"/>
            <a:ext cx="3600400" cy="1196752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«Аленушка»(1881)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672408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6056" y="404664"/>
            <a:ext cx="3672408" cy="792088"/>
          </a:xfrm>
        </p:spPr>
        <p:txBody>
          <a:bodyPr>
            <a:noAutofit/>
          </a:bodyPr>
          <a:lstStyle/>
          <a:p>
            <a:r>
              <a:rPr lang="ru-RU" sz="3200" dirty="0"/>
              <a:t>«Иван-Царевич на Сером Волке», 1889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600400" cy="448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183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0089" y="1"/>
            <a:ext cx="3635896" cy="908719"/>
          </a:xfrm>
        </p:spPr>
        <p:txBody>
          <a:bodyPr/>
          <a:lstStyle/>
          <a:p>
            <a:r>
              <a:rPr lang="ru-RU" dirty="0"/>
              <a:t>"</a:t>
            </a:r>
            <a:r>
              <a:rPr lang="ru-RU" dirty="0" err="1"/>
              <a:t>Прощання</a:t>
            </a:r>
            <a:r>
              <a:rPr lang="ru-RU" dirty="0"/>
              <a:t> князя Олега з конем", 1899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9957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836712"/>
            <a:ext cx="3851920" cy="6021288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Прощание Олега с конем. Иллюстрация к "Песни о вещем Олеге" </a:t>
            </a:r>
            <a:r>
              <a:rPr lang="ru-RU" sz="2000" dirty="0" err="1" smtClean="0"/>
              <a:t>А.С.Пушкина</a:t>
            </a:r>
            <a:r>
              <a:rPr lang="ru-RU" sz="2000" dirty="0" smtClean="0"/>
              <a:t>. Акварель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Літаючий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килим»,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1880</a:t>
            </a:r>
          </a:p>
          <a:p>
            <a:r>
              <a:rPr lang="ru-RU" sz="1700" dirty="0" smtClean="0"/>
              <a:t>На </a:t>
            </a:r>
            <a:r>
              <a:rPr lang="ru-RU" sz="1700" dirty="0" err="1"/>
              <a:t>казкову</a:t>
            </a:r>
            <a:r>
              <a:rPr lang="ru-RU" sz="1700" dirty="0"/>
              <a:t> тему написаний «Килим-</a:t>
            </a:r>
            <a:r>
              <a:rPr lang="ru-RU" sz="1700" dirty="0" err="1"/>
              <a:t>літак</a:t>
            </a:r>
            <a:r>
              <a:rPr lang="ru-RU" sz="1700" dirty="0"/>
              <a:t>» (1880 р.). </a:t>
            </a:r>
            <a:r>
              <a:rPr lang="ru-RU" sz="1700" dirty="0" err="1"/>
              <a:t>Летить</a:t>
            </a:r>
            <a:r>
              <a:rPr lang="ru-RU" sz="1700" dirty="0"/>
              <a:t> </a:t>
            </a:r>
            <a:r>
              <a:rPr lang="ru-RU" sz="1700" dirty="0" err="1"/>
              <a:t>Іван</a:t>
            </a:r>
            <a:r>
              <a:rPr lang="ru-RU" sz="1700" dirty="0"/>
              <a:t>-царевич на </a:t>
            </a:r>
            <a:r>
              <a:rPr lang="ru-RU" sz="1700" dirty="0" err="1"/>
              <a:t>яскравому</a:t>
            </a:r>
            <a:r>
              <a:rPr lang="ru-RU" sz="1700" dirty="0"/>
              <a:t> </a:t>
            </a:r>
            <a:r>
              <a:rPr lang="ru-RU" sz="1700" dirty="0" err="1"/>
              <a:t>килимі</a:t>
            </a:r>
            <a:r>
              <a:rPr lang="ru-RU" sz="1700" dirty="0"/>
              <a:t> з </a:t>
            </a:r>
            <a:r>
              <a:rPr lang="ru-RU" sz="1700" dirty="0" err="1"/>
              <a:t>давньоруськими</a:t>
            </a:r>
            <a:r>
              <a:rPr lang="ru-RU" sz="1700" dirty="0"/>
              <a:t> </a:t>
            </a:r>
            <a:r>
              <a:rPr lang="ru-RU" sz="1700" dirty="0" err="1"/>
              <a:t>візерунками</a:t>
            </a:r>
            <a:r>
              <a:rPr lang="ru-RU" sz="1700" dirty="0"/>
              <a:t> </a:t>
            </a:r>
            <a:r>
              <a:rPr lang="ru-RU" sz="1700" dirty="0" err="1"/>
              <a:t>понад</a:t>
            </a:r>
            <a:r>
              <a:rPr lang="ru-RU" sz="1700" dirty="0"/>
              <a:t> </a:t>
            </a:r>
            <a:r>
              <a:rPr lang="ru-RU" sz="1700" dirty="0" err="1"/>
              <a:t>дрімучими</a:t>
            </a:r>
            <a:r>
              <a:rPr lang="ru-RU" sz="1700" dirty="0"/>
              <a:t> </a:t>
            </a:r>
            <a:r>
              <a:rPr lang="ru-RU" sz="1700" dirty="0" err="1"/>
              <a:t>лісами</a:t>
            </a:r>
            <a:r>
              <a:rPr lang="ru-RU" sz="1700" dirty="0"/>
              <a:t>, </a:t>
            </a:r>
            <a:r>
              <a:rPr lang="ru-RU" sz="1700" dirty="0" err="1"/>
              <a:t>річками</a:t>
            </a:r>
            <a:r>
              <a:rPr lang="ru-RU" sz="1700" dirty="0"/>
              <a:t> і болотами і </a:t>
            </a:r>
            <a:r>
              <a:rPr lang="ru-RU" sz="1700" dirty="0" err="1"/>
              <a:t>освітлює</a:t>
            </a:r>
            <a:r>
              <a:rPr lang="ru-RU" sz="1700" dirty="0"/>
              <a:t> шлях </a:t>
            </a:r>
            <a:r>
              <a:rPr lang="ru-RU" sz="1700" dirty="0" err="1"/>
              <a:t>величезним</a:t>
            </a:r>
            <a:r>
              <a:rPr lang="ru-RU" sz="1700" dirty="0"/>
              <a:t> </a:t>
            </a:r>
            <a:r>
              <a:rPr lang="ru-RU" sz="1700" dirty="0" err="1"/>
              <a:t>ліхтарем</a:t>
            </a:r>
            <a:r>
              <a:rPr lang="ru-RU" sz="1700" dirty="0"/>
              <a:t>. </a:t>
            </a:r>
            <a:r>
              <a:rPr lang="ru-RU" sz="1700" dirty="0" err="1"/>
              <a:t>Це</a:t>
            </a:r>
            <a:r>
              <a:rPr lang="ru-RU" sz="1700" dirty="0"/>
              <a:t> образ того, </a:t>
            </a:r>
            <a:r>
              <a:rPr lang="ru-RU" sz="1700" dirty="0" err="1"/>
              <a:t>хто</a:t>
            </a:r>
            <a:r>
              <a:rPr lang="ru-RU" sz="1700" dirty="0"/>
              <a:t> </a:t>
            </a:r>
            <a:r>
              <a:rPr lang="ru-RU" sz="1700" dirty="0" err="1"/>
              <a:t>несе</a:t>
            </a:r>
            <a:r>
              <a:rPr lang="ru-RU" sz="1700" dirty="0"/>
              <a:t> </a:t>
            </a:r>
            <a:r>
              <a:rPr lang="ru-RU" sz="1700" dirty="0" err="1"/>
              <a:t>світло</a:t>
            </a:r>
            <a:r>
              <a:rPr lang="ru-RU" sz="1700" dirty="0"/>
              <a:t> людям, </a:t>
            </a:r>
            <a:r>
              <a:rPr lang="ru-RU" sz="1700" dirty="0" err="1"/>
              <a:t>хто</a:t>
            </a:r>
            <a:r>
              <a:rPr lang="ru-RU" sz="1700" dirty="0"/>
              <a:t> є </a:t>
            </a:r>
            <a:r>
              <a:rPr lang="ru-RU" sz="1700" dirty="0" err="1"/>
              <a:t>провідником</a:t>
            </a:r>
            <a:r>
              <a:rPr lang="ru-RU" sz="1700" dirty="0"/>
              <a:t> у </a:t>
            </a:r>
            <a:r>
              <a:rPr lang="ru-RU" sz="1700" dirty="0" err="1"/>
              <a:t>щасливе</a:t>
            </a:r>
            <a:r>
              <a:rPr lang="ru-RU" sz="1700" dirty="0"/>
              <a:t> </a:t>
            </a:r>
            <a:r>
              <a:rPr lang="ru-RU" sz="1700" dirty="0" err="1"/>
              <a:t>майбутнє</a:t>
            </a:r>
            <a:r>
              <a:rPr lang="ru-RU" sz="1700" dirty="0"/>
              <a:t>. Художник </a:t>
            </a:r>
            <a:r>
              <a:rPr lang="ru-RU" sz="1700" dirty="0" err="1"/>
              <a:t>достовірно</a:t>
            </a:r>
            <a:r>
              <a:rPr lang="ru-RU" sz="1700" dirty="0"/>
              <a:t> передав </a:t>
            </a:r>
            <a:r>
              <a:rPr lang="ru-RU" sz="1700" dirty="0" err="1"/>
              <a:t>підбитий</a:t>
            </a:r>
            <a:r>
              <a:rPr lang="ru-RU" sz="1700" dirty="0"/>
              <a:t> </a:t>
            </a:r>
            <a:r>
              <a:rPr lang="ru-RU" sz="1700" dirty="0" err="1"/>
              <a:t>шовком</a:t>
            </a:r>
            <a:r>
              <a:rPr lang="ru-RU" sz="1700" dirty="0"/>
              <a:t> костюм царевича, </a:t>
            </a:r>
            <a:r>
              <a:rPr lang="ru-RU" sz="1700" dirty="0" err="1"/>
              <a:t>вовняний</a:t>
            </a:r>
            <a:r>
              <a:rPr lang="ru-RU" sz="1700" dirty="0"/>
              <a:t> </a:t>
            </a:r>
            <a:r>
              <a:rPr lang="ru-RU" sz="1700" dirty="0" err="1"/>
              <a:t>візерунковий</a:t>
            </a:r>
            <a:r>
              <a:rPr lang="ru-RU" sz="1700" dirty="0"/>
              <a:t> килим і </a:t>
            </a:r>
            <a:r>
              <a:rPr lang="ru-RU" sz="1700" dirty="0" err="1"/>
              <a:t>товсте</a:t>
            </a:r>
            <a:r>
              <a:rPr lang="ru-RU" sz="1700" dirty="0"/>
              <a:t> </a:t>
            </a:r>
            <a:r>
              <a:rPr lang="ru-RU" sz="1700" dirty="0" err="1"/>
              <a:t>скло</a:t>
            </a:r>
            <a:r>
              <a:rPr lang="ru-RU" sz="1700" dirty="0"/>
              <a:t> </a:t>
            </a:r>
            <a:r>
              <a:rPr lang="ru-RU" sz="1700" dirty="0" err="1"/>
              <a:t>ліхтаря</a:t>
            </a:r>
            <a:r>
              <a:rPr lang="ru-RU" sz="1700" dirty="0"/>
              <a:t>, за </a:t>
            </a:r>
            <a:r>
              <a:rPr lang="ru-RU" sz="1700" dirty="0" err="1"/>
              <a:t>яким</a:t>
            </a:r>
            <a:r>
              <a:rPr lang="ru-RU" sz="1700" dirty="0"/>
              <a:t> при </a:t>
            </a:r>
            <a:r>
              <a:rPr lang="ru-RU" sz="1700" dirty="0" err="1"/>
              <a:t>уважному</a:t>
            </a:r>
            <a:r>
              <a:rPr lang="ru-RU" sz="1700" dirty="0"/>
              <a:t> </a:t>
            </a:r>
            <a:r>
              <a:rPr lang="ru-RU" sz="1700" dirty="0" err="1"/>
              <a:t>розгляді</a:t>
            </a:r>
            <a:r>
              <a:rPr lang="ru-RU" sz="1700" dirty="0"/>
              <a:t> видно не </a:t>
            </a:r>
            <a:r>
              <a:rPr lang="ru-RU" sz="1700" dirty="0" err="1"/>
              <a:t>полум'я</a:t>
            </a:r>
            <a:r>
              <a:rPr lang="ru-RU" sz="1700" dirty="0"/>
              <a:t>, а жар-</a:t>
            </a:r>
            <a:r>
              <a:rPr lang="ru-RU" sz="1700" dirty="0" err="1"/>
              <a:t>птицю</a:t>
            </a:r>
            <a:r>
              <a:rPr lang="ru-RU" sz="1700" dirty="0"/>
              <a:t>, </a:t>
            </a:r>
            <a:r>
              <a:rPr lang="ru-RU" sz="1700" dirty="0" err="1"/>
              <a:t>що</a:t>
            </a:r>
            <a:r>
              <a:rPr lang="ru-RU" sz="1700" dirty="0"/>
              <a:t> </a:t>
            </a:r>
            <a:r>
              <a:rPr lang="ru-RU" sz="1700" dirty="0" err="1"/>
              <a:t>розкинула</a:t>
            </a:r>
            <a:r>
              <a:rPr lang="ru-RU" sz="1700" dirty="0"/>
              <a:t> </a:t>
            </a:r>
            <a:r>
              <a:rPr lang="ru-RU" sz="1700" dirty="0" err="1"/>
              <a:t>свої</a:t>
            </a:r>
            <a:r>
              <a:rPr lang="ru-RU" sz="1700" dirty="0"/>
              <a:t> </a:t>
            </a:r>
            <a:r>
              <a:rPr lang="ru-RU" sz="1700" dirty="0" err="1"/>
              <a:t>золоті</a:t>
            </a:r>
            <a:r>
              <a:rPr lang="ru-RU" sz="1700" dirty="0"/>
              <a:t> </a:t>
            </a:r>
            <a:r>
              <a:rPr lang="ru-RU" sz="1700" dirty="0" err="1"/>
              <a:t>крила</a:t>
            </a:r>
            <a:r>
              <a:rPr lang="ru-RU" sz="17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51480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88641"/>
            <a:ext cx="8892480" cy="648071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Спляча</a:t>
            </a:r>
            <a:r>
              <a:rPr lang="ru-RU" dirty="0"/>
              <a:t> </a:t>
            </a:r>
            <a:r>
              <a:rPr lang="ru-RU" dirty="0" smtClean="0"/>
              <a:t>царівна»,1900-1926 </a:t>
            </a:r>
            <a:r>
              <a:rPr lang="ru-RU" dirty="0" err="1"/>
              <a:t>рр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01008"/>
            <a:ext cx="885698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836712"/>
            <a:ext cx="8892479" cy="5760640"/>
          </a:xfrm>
        </p:spPr>
        <p:txBody>
          <a:bodyPr>
            <a:normAutofit/>
          </a:bodyPr>
          <a:lstStyle/>
          <a:p>
            <a:r>
              <a:rPr lang="ru-RU" sz="1800" dirty="0"/>
              <a:t>У </a:t>
            </a:r>
            <a:r>
              <a:rPr lang="ru-RU" sz="1800" dirty="0" err="1"/>
              <a:t>картині</a:t>
            </a:r>
            <a:r>
              <a:rPr lang="ru-RU" sz="1800" dirty="0"/>
              <a:t> «</a:t>
            </a:r>
            <a:r>
              <a:rPr lang="ru-RU" sz="1800" dirty="0" err="1"/>
              <a:t>Спляча</a:t>
            </a:r>
            <a:r>
              <a:rPr lang="ru-RU" sz="1800" dirty="0"/>
              <a:t> </a:t>
            </a:r>
            <a:r>
              <a:rPr lang="ru-RU" sz="1800" dirty="0" err="1"/>
              <a:t>царівна</a:t>
            </a:r>
            <a:r>
              <a:rPr lang="ru-RU" sz="1800" dirty="0"/>
              <a:t>» (1900-1926 </a:t>
            </a:r>
            <a:r>
              <a:rPr lang="ru-RU" sz="1800" dirty="0" err="1"/>
              <a:t>рр</a:t>
            </a:r>
            <a:r>
              <a:rPr lang="ru-RU" sz="1800" dirty="0"/>
              <a:t>.) </a:t>
            </a:r>
            <a:r>
              <a:rPr lang="ru-RU" sz="1800" dirty="0" err="1"/>
              <a:t>зображено</a:t>
            </a:r>
            <a:r>
              <a:rPr lang="ru-RU" sz="1800" dirty="0"/>
              <a:t> </a:t>
            </a:r>
            <a:r>
              <a:rPr lang="ru-RU" sz="1800" dirty="0" err="1"/>
              <a:t>ошатний</a:t>
            </a:r>
            <a:r>
              <a:rPr lang="ru-RU" sz="1800" dirty="0"/>
              <a:t> </a:t>
            </a:r>
            <a:r>
              <a:rPr lang="ru-RU" sz="1800" dirty="0" err="1"/>
              <a:t>дерев'яний</a:t>
            </a:r>
            <a:r>
              <a:rPr lang="ru-RU" sz="1800" dirty="0"/>
              <a:t> палац, </a:t>
            </a:r>
            <a:r>
              <a:rPr lang="ru-RU" sz="1800" dirty="0" err="1"/>
              <a:t>оточений</a:t>
            </a:r>
            <a:r>
              <a:rPr lang="ru-RU" sz="1800" dirty="0"/>
              <a:t> </a:t>
            </a:r>
            <a:r>
              <a:rPr lang="ru-RU" sz="1800" dirty="0" err="1"/>
              <a:t>дрімучим</a:t>
            </a:r>
            <a:r>
              <a:rPr lang="ru-RU" sz="1800" dirty="0"/>
              <a:t> </a:t>
            </a:r>
            <a:r>
              <a:rPr lang="ru-RU" sz="1800" dirty="0" err="1"/>
              <a:t>лісом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Царівна</a:t>
            </a:r>
            <a:r>
              <a:rPr lang="ru-RU" sz="1800" dirty="0"/>
              <a:t> на </a:t>
            </a:r>
            <a:r>
              <a:rPr lang="ru-RU" sz="1800" dirty="0" err="1"/>
              <a:t>своєму</a:t>
            </a:r>
            <a:r>
              <a:rPr lang="ru-RU" sz="1800" dirty="0"/>
              <a:t> </a:t>
            </a:r>
            <a:r>
              <a:rPr lang="ru-RU" sz="1800" dirty="0" err="1"/>
              <a:t>троні</a:t>
            </a:r>
            <a:r>
              <a:rPr lang="ru-RU" sz="1800" dirty="0"/>
              <a:t>, </a:t>
            </a:r>
            <a:r>
              <a:rPr lang="ru-RU" sz="1800" dirty="0" err="1"/>
              <a:t>всі</a:t>
            </a:r>
            <a:r>
              <a:rPr lang="ru-RU" sz="1800" dirty="0"/>
              <a:t> </a:t>
            </a:r>
            <a:r>
              <a:rPr lang="ru-RU" sz="1800" dirty="0" err="1"/>
              <a:t>її</a:t>
            </a:r>
            <a:r>
              <a:rPr lang="ru-RU" sz="1800" dirty="0"/>
              <a:t> слуги, і </a:t>
            </a:r>
            <a:r>
              <a:rPr lang="ru-RU" sz="1800" dirty="0" err="1"/>
              <a:t>звірі</a:t>
            </a:r>
            <a:r>
              <a:rPr lang="ru-RU" sz="1800" dirty="0"/>
              <a:t>, і птахи </a:t>
            </a:r>
            <a:r>
              <a:rPr lang="ru-RU" sz="1800" dirty="0" err="1"/>
              <a:t>занурені</a:t>
            </a:r>
            <a:r>
              <a:rPr lang="ru-RU" sz="1800" dirty="0"/>
              <a:t> в </a:t>
            </a:r>
            <a:r>
              <a:rPr lang="ru-RU" sz="1800" dirty="0" err="1"/>
              <a:t>глибокий</a:t>
            </a:r>
            <a:r>
              <a:rPr lang="ru-RU" sz="1800" dirty="0"/>
              <a:t> сон. Сюжет </a:t>
            </a:r>
            <a:r>
              <a:rPr lang="ru-RU" sz="1800" dirty="0" err="1"/>
              <a:t>цієї</a:t>
            </a:r>
            <a:r>
              <a:rPr lang="ru-RU" sz="1800" dirty="0"/>
              <a:t> </a:t>
            </a:r>
            <a:r>
              <a:rPr lang="ru-RU" sz="1800" dirty="0" err="1"/>
              <a:t>картини</a:t>
            </a:r>
            <a:r>
              <a:rPr lang="ru-RU" sz="1800" dirty="0"/>
              <a:t> — </a:t>
            </a:r>
            <a:r>
              <a:rPr lang="ru-RU" sz="1800" dirty="0" err="1"/>
              <a:t>суміш</a:t>
            </a:r>
            <a:r>
              <a:rPr lang="ru-RU" sz="1800" dirty="0"/>
              <a:t> </a:t>
            </a:r>
            <a:r>
              <a:rPr lang="ru-RU" sz="1800" dirty="0" err="1"/>
              <a:t>двох</a:t>
            </a:r>
            <a:r>
              <a:rPr lang="ru-RU" sz="1800" dirty="0"/>
              <a:t> </a:t>
            </a:r>
            <a:r>
              <a:rPr lang="ru-RU" sz="1800" dirty="0" err="1"/>
              <a:t>літературних</a:t>
            </a:r>
            <a:r>
              <a:rPr lang="ru-RU" sz="1800" dirty="0"/>
              <a:t> </a:t>
            </a:r>
            <a:r>
              <a:rPr lang="ru-RU" sz="1800" dirty="0" err="1"/>
              <a:t>сюжетів</a:t>
            </a:r>
            <a:r>
              <a:rPr lang="ru-RU" sz="1800" dirty="0"/>
              <a:t>: «Казки про </a:t>
            </a:r>
            <a:r>
              <a:rPr lang="ru-RU" sz="1800" dirty="0" err="1"/>
              <a:t>мертву</a:t>
            </a:r>
            <a:r>
              <a:rPr lang="ru-RU" sz="1800" dirty="0"/>
              <a:t> </a:t>
            </a:r>
            <a:r>
              <a:rPr lang="ru-RU" sz="1800" dirty="0" err="1"/>
              <a:t>царівну</a:t>
            </a:r>
            <a:r>
              <a:rPr lang="ru-RU" sz="1800" dirty="0"/>
              <a:t> й семеро </a:t>
            </a:r>
            <a:r>
              <a:rPr lang="ru-RU" sz="1800" dirty="0" err="1"/>
              <a:t>богатирів</a:t>
            </a:r>
            <a:r>
              <a:rPr lang="ru-RU" sz="1800" dirty="0"/>
              <a:t>» О. С. </a:t>
            </a:r>
            <a:r>
              <a:rPr lang="ru-RU" sz="1800" dirty="0" err="1"/>
              <a:t>Пушкіна</a:t>
            </a:r>
            <a:r>
              <a:rPr lang="ru-RU" sz="1800" dirty="0"/>
              <a:t> і «</a:t>
            </a:r>
            <a:r>
              <a:rPr lang="ru-RU" sz="1800" dirty="0" err="1"/>
              <a:t>Сплячої</a:t>
            </a:r>
            <a:r>
              <a:rPr lang="ru-RU" sz="1800" dirty="0"/>
              <a:t> </a:t>
            </a:r>
            <a:r>
              <a:rPr lang="ru-RU" sz="1800" dirty="0" err="1"/>
              <a:t>красуні</a:t>
            </a:r>
            <a:r>
              <a:rPr lang="ru-RU" sz="1800" dirty="0"/>
              <a:t>» Ш. Перро. </a:t>
            </a:r>
            <a:r>
              <a:rPr lang="ru-RU" sz="1800" dirty="0" err="1"/>
              <a:t>Візерунками</a:t>
            </a:r>
            <a:r>
              <a:rPr lang="ru-RU" sz="1800" dirty="0"/>
              <a:t> </a:t>
            </a:r>
            <a:r>
              <a:rPr lang="ru-RU" sz="1800" dirty="0" err="1"/>
              <a:t>прикрашене</a:t>
            </a:r>
            <a:r>
              <a:rPr lang="ru-RU" sz="1800" dirty="0"/>
              <a:t> все: </a:t>
            </a:r>
            <a:r>
              <a:rPr lang="ru-RU" sz="1800" dirty="0" err="1"/>
              <a:t>розкішний</a:t>
            </a:r>
            <a:r>
              <a:rPr lang="ru-RU" sz="1800" dirty="0"/>
              <a:t> сарафан </a:t>
            </a:r>
            <a:r>
              <a:rPr lang="ru-RU" sz="1800" dirty="0" err="1"/>
              <a:t>царівни</a:t>
            </a:r>
            <a:r>
              <a:rPr lang="ru-RU" sz="1800" dirty="0"/>
              <a:t>, </a:t>
            </a:r>
            <a:r>
              <a:rPr lang="ru-RU" sz="1800" dirty="0" err="1"/>
              <a:t>костюми</a:t>
            </a:r>
            <a:r>
              <a:rPr lang="ru-RU" sz="1800" dirty="0"/>
              <a:t> скомороха і слуг, </a:t>
            </a:r>
            <a:r>
              <a:rPr lang="ru-RU" sz="1800" dirty="0" err="1"/>
              <a:t>сукні</a:t>
            </a:r>
            <a:r>
              <a:rPr lang="ru-RU" sz="1800" dirty="0"/>
              <a:t> </a:t>
            </a:r>
            <a:r>
              <a:rPr lang="ru-RU" sz="1800" dirty="0" err="1"/>
              <a:t>дівчат</a:t>
            </a:r>
            <a:r>
              <a:rPr lang="ru-RU" sz="1800" dirty="0"/>
              <a:t>, сарафан </a:t>
            </a:r>
            <a:r>
              <a:rPr lang="ru-RU" sz="1800" dirty="0" err="1"/>
              <a:t>босоногої</a:t>
            </a:r>
            <a:r>
              <a:rPr lang="ru-RU" sz="1800" dirty="0"/>
              <a:t> </a:t>
            </a:r>
            <a:r>
              <a:rPr lang="ru-RU" sz="1800" dirty="0" err="1"/>
              <a:t>дівчинки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заснула на </a:t>
            </a:r>
            <a:r>
              <a:rPr lang="ru-RU" sz="1800" dirty="0" err="1"/>
              <a:t>сходинках</a:t>
            </a:r>
            <a:r>
              <a:rPr lang="ru-RU" sz="1800" dirty="0"/>
              <a:t> з «Голубиною книгою» в </a:t>
            </a:r>
            <a:r>
              <a:rPr lang="ru-RU" sz="1800" dirty="0" err="1"/>
              <a:t>обіймах</a:t>
            </a:r>
            <a:r>
              <a:rPr lang="ru-RU" sz="1800" dirty="0"/>
              <a:t>. </a:t>
            </a:r>
            <a:r>
              <a:rPr lang="ru-RU" sz="1800" dirty="0" err="1"/>
              <a:t>Людські</a:t>
            </a:r>
            <a:r>
              <a:rPr lang="ru-RU" sz="1800" dirty="0"/>
              <a:t> </a:t>
            </a:r>
            <a:r>
              <a:rPr lang="ru-RU" sz="1800" dirty="0" err="1"/>
              <a:t>обличчя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зображують</a:t>
            </a:r>
            <a:r>
              <a:rPr lang="ru-RU" sz="1800" dirty="0"/>
              <a:t> </a:t>
            </a:r>
            <a:r>
              <a:rPr lang="ru-RU" sz="1800" dirty="0" err="1"/>
              <a:t>нареченого</a:t>
            </a:r>
            <a:r>
              <a:rPr lang="ru-RU" sz="1800" dirty="0"/>
              <a:t> й </a:t>
            </a:r>
            <a:r>
              <a:rPr lang="ru-RU" sz="1800" dirty="0" err="1"/>
              <a:t>наречену</a:t>
            </a:r>
            <a:r>
              <a:rPr lang="ru-RU" sz="1800" dirty="0"/>
              <a:t> на </a:t>
            </a:r>
            <a:r>
              <a:rPr lang="ru-RU" sz="1800" dirty="0" err="1"/>
              <a:t>центральних</a:t>
            </a:r>
            <a:r>
              <a:rPr lang="ru-RU" sz="1800" dirty="0"/>
              <a:t> </a:t>
            </a:r>
            <a:r>
              <a:rPr lang="ru-RU" sz="1800" dirty="0" err="1"/>
              <a:t>стовпах</a:t>
            </a:r>
            <a:r>
              <a:rPr lang="ru-RU" sz="1800" dirty="0"/>
              <a:t> </a:t>
            </a:r>
            <a:r>
              <a:rPr lang="ru-RU" sz="1800" dirty="0" err="1"/>
              <a:t>тераси</a:t>
            </a:r>
            <a:r>
              <a:rPr lang="ru-RU" sz="1800" dirty="0"/>
              <a:t>, </a:t>
            </a:r>
            <a:r>
              <a:rPr lang="ru-RU" sz="1800" dirty="0" err="1"/>
              <a:t>залишають</a:t>
            </a:r>
            <a:r>
              <a:rPr lang="ru-RU" sz="1800" dirty="0"/>
              <a:t> </a:t>
            </a:r>
            <a:r>
              <a:rPr lang="ru-RU" sz="1800" dirty="0" err="1"/>
              <a:t>надію</a:t>
            </a:r>
            <a:r>
              <a:rPr lang="ru-RU" sz="1800" dirty="0"/>
              <a:t> на </a:t>
            </a:r>
            <a:r>
              <a:rPr lang="ru-RU" sz="1800" dirty="0" err="1"/>
              <a:t>пробудження</a:t>
            </a:r>
            <a:r>
              <a:rPr lang="ru-RU" sz="1800" dirty="0"/>
              <a:t> </a:t>
            </a:r>
            <a:r>
              <a:rPr lang="ru-RU" sz="1800" dirty="0" err="1"/>
              <a:t>царівни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поцілунку</a:t>
            </a:r>
            <a:r>
              <a:rPr lang="ru-RU" sz="1800" dirty="0"/>
              <a:t> любого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серцю</a:t>
            </a:r>
            <a:r>
              <a:rPr lang="ru-RU" sz="1800" dirty="0"/>
              <a:t> витязя.</a:t>
            </a:r>
          </a:p>
        </p:txBody>
      </p:sp>
    </p:spTree>
    <p:extLst>
      <p:ext uri="{BB962C8B-B14F-4D97-AF65-F5344CB8AC3E}">
        <p14:creationId xmlns:p14="http://schemas.microsoft.com/office/powerpoint/2010/main" val="129515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r="5745"/>
          <a:stretch>
            <a:fillRect/>
          </a:stretch>
        </p:blipFill>
        <p:spPr>
          <a:xfrm>
            <a:off x="1907705" y="476673"/>
            <a:ext cx="5256584" cy="37036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509120"/>
            <a:ext cx="8424936" cy="2088232"/>
          </a:xfrm>
        </p:spPr>
        <p:txBody>
          <a:bodyPr>
            <a:normAutofit/>
          </a:bodyPr>
          <a:lstStyle/>
          <a:p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Академік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живопису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ілюстратор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Віктор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Михайлович Васнецов помер у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своєму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будинку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Москві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23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липня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1926 року і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похований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Введенському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кладовищі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. Книжки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російських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народних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казок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ілюстровані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Віктором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Васнецовим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, —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одне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із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найзворушливіших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спогадів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нашого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дитинства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Віктор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Васнецов —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засновник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романтичного стилю,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зітканого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з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історичних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мотивів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, романтики, фольклору і </a:t>
            </a:r>
            <a:r>
              <a:rPr lang="ru-RU" sz="1800" b="1" i="1" dirty="0" err="1">
                <a:solidFill>
                  <a:schemeClr val="tx2">
                    <a:lumMod val="75000"/>
                  </a:schemeClr>
                </a:solidFill>
              </a:rPr>
              <a:t>символізму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10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-387424"/>
            <a:ext cx="8265240" cy="6513587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Віктор</a:t>
            </a:r>
            <a:r>
              <a:rPr lang="ru-RU" dirty="0" smtClean="0"/>
              <a:t> </a:t>
            </a:r>
            <a:r>
              <a:rPr lang="ru-RU" dirty="0"/>
              <a:t>Васнецов(1848 – 1926) - </a:t>
            </a:r>
            <a:r>
              <a:rPr lang="ru-RU" dirty="0" err="1"/>
              <a:t>російський</a:t>
            </a:r>
            <a:r>
              <a:rPr lang="ru-RU" dirty="0"/>
              <a:t> художник і </a:t>
            </a:r>
            <a:r>
              <a:rPr lang="ru-RU" dirty="0" err="1"/>
              <a:t>архітектор</a:t>
            </a:r>
            <a:r>
              <a:rPr lang="ru-RU" dirty="0"/>
              <a:t>, </a:t>
            </a:r>
            <a:r>
              <a:rPr lang="ru-RU" dirty="0" err="1"/>
              <a:t>майстер</a:t>
            </a:r>
            <a:r>
              <a:rPr lang="ru-RU" dirty="0"/>
              <a:t> </a:t>
            </a:r>
            <a:r>
              <a:rPr lang="ru-RU" dirty="0" err="1"/>
              <a:t>живопису</a:t>
            </a:r>
            <a:r>
              <a:rPr lang="ru-RU" dirty="0"/>
              <a:t> на </a:t>
            </a:r>
            <a:r>
              <a:rPr lang="ru-RU" dirty="0" err="1"/>
              <a:t>історичні</a:t>
            </a:r>
            <a:r>
              <a:rPr lang="ru-RU" dirty="0"/>
              <a:t> та </a:t>
            </a:r>
            <a:r>
              <a:rPr lang="ru-RU" dirty="0" err="1"/>
              <a:t>фольклорні</a:t>
            </a:r>
            <a:r>
              <a:rPr lang="ru-RU" dirty="0"/>
              <a:t> </a:t>
            </a:r>
            <a:r>
              <a:rPr lang="ru-RU" dirty="0" err="1"/>
              <a:t>сюжети</a:t>
            </a:r>
            <a:r>
              <a:rPr lang="ru-RU" dirty="0"/>
              <a:t>, один з </a:t>
            </a:r>
            <a:r>
              <a:rPr lang="ru-RU" dirty="0" err="1"/>
              <a:t>основоположників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модерну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національно</a:t>
            </a:r>
            <a:r>
              <a:rPr lang="ru-RU" dirty="0"/>
              <a:t>-романтичному </a:t>
            </a:r>
            <a:r>
              <a:rPr lang="ru-RU" dirty="0" err="1"/>
              <a:t>варіанті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36891"/>
            <a:ext cx="3528392" cy="453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57138"/>
            <a:ext cx="3322637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2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04864"/>
            <a:ext cx="8784976" cy="46531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Народився</a:t>
            </a:r>
            <a:r>
              <a:rPr lang="ru-RU" dirty="0"/>
              <a:t> 3 (15) </a:t>
            </a:r>
            <a:r>
              <a:rPr lang="ru-RU" dirty="0" err="1"/>
              <a:t>травня</a:t>
            </a:r>
            <a:r>
              <a:rPr lang="ru-RU" dirty="0"/>
              <a:t> 1848 в </a:t>
            </a:r>
            <a:r>
              <a:rPr lang="ru-RU" dirty="0" err="1"/>
              <a:t>чуваському</a:t>
            </a:r>
            <a:r>
              <a:rPr lang="ru-RU" dirty="0"/>
              <a:t>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Лоп'ялі</a:t>
            </a:r>
            <a:r>
              <a:rPr lang="ru-RU" dirty="0"/>
              <a:t> («Тихе село» в </a:t>
            </a:r>
            <a:r>
              <a:rPr lang="ru-RU" dirty="0" err="1"/>
              <a:t>перекладі</a:t>
            </a:r>
            <a:r>
              <a:rPr lang="ru-RU" dirty="0"/>
              <a:t> з </a:t>
            </a:r>
            <a:r>
              <a:rPr lang="ru-RU" dirty="0" err="1"/>
              <a:t>чуваської</a:t>
            </a:r>
            <a:r>
              <a:rPr lang="ru-RU" dirty="0"/>
              <a:t>) </a:t>
            </a:r>
            <a:r>
              <a:rPr lang="ru-RU" dirty="0" err="1"/>
              <a:t>Уржумськой</a:t>
            </a:r>
            <a:r>
              <a:rPr lang="ru-RU" dirty="0"/>
              <a:t> </a:t>
            </a:r>
            <a:r>
              <a:rPr lang="ru-RU" dirty="0" err="1"/>
              <a:t>волості</a:t>
            </a:r>
            <a:r>
              <a:rPr lang="ru-RU" dirty="0"/>
              <a:t> </a:t>
            </a:r>
            <a:r>
              <a:rPr lang="ru-RU" dirty="0" err="1"/>
              <a:t>Вятскої</a:t>
            </a:r>
            <a:r>
              <a:rPr lang="ru-RU" dirty="0"/>
              <a:t> </a:t>
            </a:r>
            <a:r>
              <a:rPr lang="ru-RU" dirty="0" err="1"/>
              <a:t>губернії</a:t>
            </a:r>
            <a:r>
              <a:rPr lang="ru-RU" dirty="0"/>
              <a:t> (</a:t>
            </a:r>
            <a:r>
              <a:rPr lang="ru-RU" dirty="0" err="1"/>
              <a:t>нині</a:t>
            </a:r>
            <a:r>
              <a:rPr lang="ru-RU" dirty="0"/>
              <a:t> — </a:t>
            </a:r>
            <a:r>
              <a:rPr lang="ru-RU" dirty="0" err="1"/>
              <a:t>Кіровскої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), в </a:t>
            </a:r>
            <a:r>
              <a:rPr lang="ru-RU" dirty="0" err="1"/>
              <a:t>сім'ї</a:t>
            </a:r>
            <a:r>
              <a:rPr lang="ru-RU" dirty="0"/>
              <a:t> православного </a:t>
            </a:r>
            <a:r>
              <a:rPr lang="ru-RU" dirty="0" err="1"/>
              <a:t>священика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походив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стародавнього</a:t>
            </a:r>
            <a:r>
              <a:rPr lang="ru-RU" dirty="0"/>
              <a:t> </a:t>
            </a:r>
            <a:r>
              <a:rPr lang="ru-RU" dirty="0" err="1"/>
              <a:t>вятського</a:t>
            </a:r>
            <a:r>
              <a:rPr lang="ru-RU" dirty="0"/>
              <a:t> роду </a:t>
            </a:r>
            <a:r>
              <a:rPr lang="ru-RU" dirty="0" err="1"/>
              <a:t>Васнецових</a:t>
            </a:r>
            <a:r>
              <a:rPr lang="ru-RU" dirty="0"/>
              <a:t>. Себе художник </a:t>
            </a:r>
            <a:r>
              <a:rPr lang="ru-RU" dirty="0" err="1"/>
              <a:t>вважав</a:t>
            </a:r>
            <a:r>
              <a:rPr lang="ru-RU" dirty="0"/>
              <a:t> за </a:t>
            </a:r>
            <a:r>
              <a:rPr lang="ru-RU" dirty="0" err="1"/>
              <a:t>скіфа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Батько</a:t>
            </a:r>
            <a:r>
              <a:rPr lang="ru-RU" dirty="0"/>
              <a:t>, Михайло </a:t>
            </a:r>
            <a:r>
              <a:rPr lang="ru-RU" dirty="0" err="1"/>
              <a:t>Васильович</a:t>
            </a:r>
            <a:r>
              <a:rPr lang="ru-RU" dirty="0"/>
              <a:t> Васнецов, </a:t>
            </a:r>
            <a:r>
              <a:rPr lang="ru-RU" dirty="0" err="1"/>
              <a:t>мати</a:t>
            </a:r>
            <a:r>
              <a:rPr lang="ru-RU" dirty="0"/>
              <a:t>, </a:t>
            </a:r>
            <a:r>
              <a:rPr lang="ru-RU" dirty="0" err="1"/>
              <a:t>Аполлінарія</a:t>
            </a:r>
            <a:r>
              <a:rPr lang="ru-RU" dirty="0"/>
              <a:t> </a:t>
            </a:r>
            <a:r>
              <a:rPr lang="ru-RU" dirty="0" err="1"/>
              <a:t>Іванівна</a:t>
            </a:r>
            <a:r>
              <a:rPr lang="ru-RU" dirty="0"/>
              <a:t>, народила шестеро </a:t>
            </a:r>
            <a:r>
              <a:rPr lang="ru-RU" dirty="0" err="1"/>
              <a:t>синів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Віктор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другим. У 1850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парафію</a:t>
            </a:r>
            <a:r>
              <a:rPr lang="ru-RU" dirty="0"/>
              <a:t>, і </a:t>
            </a:r>
            <a:r>
              <a:rPr lang="ru-RU" dirty="0" err="1"/>
              <a:t>сім'я</a:t>
            </a:r>
            <a:r>
              <a:rPr lang="ru-RU" dirty="0"/>
              <a:t> </a:t>
            </a:r>
            <a:r>
              <a:rPr lang="ru-RU" dirty="0" err="1"/>
              <a:t>переїхала</a:t>
            </a:r>
            <a:r>
              <a:rPr lang="ru-RU" dirty="0"/>
              <a:t> в </a:t>
            </a:r>
            <a:r>
              <a:rPr lang="ru-RU" dirty="0" err="1"/>
              <a:t>невелике</a:t>
            </a:r>
            <a:r>
              <a:rPr lang="ru-RU" dirty="0"/>
              <a:t> село Рябово, де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 з </a:t>
            </a:r>
            <a:r>
              <a:rPr lang="ru-RU" dirty="0" err="1"/>
              <a:t>модрини</a:t>
            </a:r>
            <a:r>
              <a:rPr lang="ru-RU" dirty="0"/>
              <a:t> </a:t>
            </a:r>
            <a:r>
              <a:rPr lang="ru-RU" dirty="0" err="1"/>
              <a:t>затишний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 з </a:t>
            </a:r>
            <a:r>
              <a:rPr lang="ru-RU" dirty="0" err="1"/>
              <a:t>мезоніном</a:t>
            </a:r>
            <a:r>
              <a:rPr lang="ru-RU" dirty="0"/>
              <a:t>. У </a:t>
            </a:r>
            <a:r>
              <a:rPr lang="ru-RU" dirty="0" err="1"/>
              <a:t>нім</a:t>
            </a:r>
            <a:r>
              <a:rPr lang="ru-RU" dirty="0"/>
              <a:t> </a:t>
            </a:r>
            <a:r>
              <a:rPr lang="ru-RU" dirty="0" err="1"/>
              <a:t>Віктор</a:t>
            </a:r>
            <a:r>
              <a:rPr lang="ru-RU" dirty="0"/>
              <a:t> </a:t>
            </a:r>
            <a:r>
              <a:rPr lang="ru-RU" dirty="0" err="1"/>
              <a:t>провів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дитячі</a:t>
            </a:r>
            <a:r>
              <a:rPr lang="ru-RU" dirty="0"/>
              <a:t> роки,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згадував</a:t>
            </a:r>
            <a:r>
              <a:rPr lang="ru-RU" dirty="0"/>
              <a:t> з </a:t>
            </a:r>
            <a:r>
              <a:rPr lang="ru-RU" dirty="0" err="1"/>
              <a:t>вдячним</a:t>
            </a:r>
            <a:r>
              <a:rPr lang="ru-RU" dirty="0"/>
              <a:t> </a:t>
            </a:r>
            <a:r>
              <a:rPr lang="ru-RU" dirty="0" err="1"/>
              <a:t>відчуттям</a:t>
            </a:r>
            <a:r>
              <a:rPr lang="ru-RU" dirty="0"/>
              <a:t> все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Освіту</a:t>
            </a:r>
            <a:r>
              <a:rPr lang="ru-RU" dirty="0"/>
              <a:t> </a:t>
            </a:r>
            <a:r>
              <a:rPr lang="ru-RU" dirty="0" err="1"/>
              <a:t>здобув</a:t>
            </a:r>
            <a:r>
              <a:rPr lang="ru-RU" dirty="0"/>
              <a:t> в </a:t>
            </a:r>
            <a:r>
              <a:rPr lang="ru-RU" dirty="0" err="1"/>
              <a:t>духовній</a:t>
            </a:r>
            <a:r>
              <a:rPr lang="ru-RU" dirty="0"/>
              <a:t> </a:t>
            </a:r>
            <a:r>
              <a:rPr lang="ru-RU" dirty="0" err="1"/>
              <a:t>Вятській</a:t>
            </a:r>
            <a:r>
              <a:rPr lang="ru-RU" dirty="0"/>
              <a:t> </a:t>
            </a:r>
            <a:r>
              <a:rPr lang="ru-RU" dirty="0" err="1"/>
              <a:t>семінарії</a:t>
            </a:r>
            <a:r>
              <a:rPr lang="ru-RU" dirty="0"/>
              <a:t>. </a:t>
            </a:r>
            <a:r>
              <a:rPr lang="ru-RU" dirty="0" err="1"/>
              <a:t>Вчився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 в </a:t>
            </a:r>
            <a:r>
              <a:rPr lang="ru-RU" dirty="0" err="1"/>
              <a:t>Петербурзі</a:t>
            </a:r>
            <a:r>
              <a:rPr lang="ru-RU" dirty="0"/>
              <a:t> — </a:t>
            </a:r>
            <a:r>
              <a:rPr lang="ru-RU" dirty="0" err="1"/>
              <a:t>спершу</a:t>
            </a:r>
            <a:r>
              <a:rPr lang="ru-RU" dirty="0"/>
              <a:t> у І. М. </a:t>
            </a:r>
            <a:r>
              <a:rPr lang="ru-RU" dirty="0" err="1"/>
              <a:t>Крамського</a:t>
            </a:r>
            <a:r>
              <a:rPr lang="ru-RU" dirty="0"/>
              <a:t> в Рисовальной школе общества поощрения художеств (рос. ) (1867–1868), </a:t>
            </a:r>
            <a:r>
              <a:rPr lang="ru-RU" dirty="0" err="1"/>
              <a:t>потім</a:t>
            </a:r>
            <a:r>
              <a:rPr lang="ru-RU" dirty="0"/>
              <a:t> в </a:t>
            </a:r>
            <a:r>
              <a:rPr lang="ru-RU" dirty="0" err="1"/>
              <a:t>Художній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(1868–1875).</a:t>
            </a:r>
          </a:p>
          <a:p>
            <a:pPr marL="0" indent="0">
              <a:buNone/>
            </a:pP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їздив</a:t>
            </a:r>
            <a:r>
              <a:rPr lang="ru-RU" dirty="0"/>
              <a:t> за кордон. </a:t>
            </a:r>
            <a:r>
              <a:rPr lang="ru-RU" dirty="0" err="1"/>
              <a:t>Виставляти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почав з 1869 року,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беручи</a:t>
            </a:r>
            <a:r>
              <a:rPr lang="ru-RU" dirty="0"/>
              <a:t> участь в </a:t>
            </a:r>
            <a:r>
              <a:rPr lang="ru-RU" dirty="0" err="1"/>
              <a:t>експозиціях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— у </a:t>
            </a:r>
            <a:r>
              <a:rPr lang="ru-RU" dirty="0" err="1"/>
              <a:t>виставках</a:t>
            </a:r>
            <a:r>
              <a:rPr lang="ru-RU" dirty="0"/>
              <a:t> </a:t>
            </a:r>
            <a:r>
              <a:rPr lang="ru-RU" dirty="0" err="1"/>
              <a:t>передвижників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7833193" cy="1700808"/>
          </a:xfrm>
        </p:spPr>
        <p:txBody>
          <a:bodyPr/>
          <a:lstStyle/>
          <a:p>
            <a:r>
              <a:rPr lang="ru-RU" dirty="0" err="1"/>
              <a:t>Біографія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8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64807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 початку 1885 року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А. В. </a:t>
            </a:r>
            <a:r>
              <a:rPr lang="ru-RU" dirty="0" err="1"/>
              <a:t>Прахова</a:t>
            </a:r>
            <a:r>
              <a:rPr lang="ru-RU" dirty="0"/>
              <a:t> </a:t>
            </a:r>
            <a:r>
              <a:rPr lang="ru-RU" dirty="0" err="1"/>
              <a:t>запрошення</a:t>
            </a:r>
            <a:r>
              <a:rPr lang="ru-RU" dirty="0"/>
              <a:t> </a:t>
            </a:r>
            <a:r>
              <a:rPr lang="ru-RU" dirty="0" err="1"/>
              <a:t>взяти</a:t>
            </a:r>
            <a:r>
              <a:rPr lang="ru-RU" dirty="0"/>
              <a:t> участь в </a:t>
            </a:r>
            <a:r>
              <a:rPr lang="ru-RU" dirty="0" err="1"/>
              <a:t>розписі</a:t>
            </a:r>
            <a:r>
              <a:rPr lang="ru-RU" dirty="0"/>
              <a:t> </a:t>
            </a:r>
            <a:r>
              <a:rPr lang="ru-RU" dirty="0" err="1"/>
              <a:t>щойно</a:t>
            </a:r>
            <a:r>
              <a:rPr lang="ru-RU" dirty="0"/>
              <a:t> </a:t>
            </a:r>
            <a:r>
              <a:rPr lang="ru-RU" dirty="0" err="1"/>
              <a:t>збудованого</a:t>
            </a:r>
            <a:r>
              <a:rPr lang="ru-RU" dirty="0"/>
              <a:t> </a:t>
            </a:r>
            <a:r>
              <a:rPr lang="ru-RU" dirty="0" err="1"/>
              <a:t>Володимирського</a:t>
            </a:r>
            <a:r>
              <a:rPr lang="ru-RU" dirty="0"/>
              <a:t> собору в </a:t>
            </a:r>
            <a:r>
              <a:rPr lang="ru-RU" dirty="0" err="1"/>
              <a:t>Києві</a:t>
            </a:r>
            <a:r>
              <a:rPr lang="ru-RU" dirty="0"/>
              <a:t>. Не </a:t>
            </a:r>
            <a:r>
              <a:rPr lang="ru-RU" dirty="0" err="1"/>
              <a:t>відразу</a:t>
            </a:r>
            <a:r>
              <a:rPr lang="ru-RU" dirty="0"/>
              <a:t>, але свою </a:t>
            </a:r>
            <a:r>
              <a:rPr lang="ru-RU" dirty="0" err="1"/>
              <a:t>згоду</a:t>
            </a:r>
            <a:r>
              <a:rPr lang="ru-RU" dirty="0"/>
              <a:t> художник </a:t>
            </a:r>
            <a:r>
              <a:rPr lang="ru-RU" dirty="0" err="1"/>
              <a:t>дає</a:t>
            </a:r>
            <a:r>
              <a:rPr lang="ru-RU" dirty="0"/>
              <a:t>. У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є </a:t>
            </a:r>
            <a:r>
              <a:rPr lang="ru-RU" dirty="0" err="1"/>
              <a:t>досвід</a:t>
            </a:r>
            <a:r>
              <a:rPr lang="ru-RU" dirty="0"/>
              <a:t> — </a:t>
            </a:r>
            <a:r>
              <a:rPr lang="ru-RU" dirty="0" err="1"/>
              <a:t>абрамцевськая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Спаса, </a:t>
            </a:r>
            <a:r>
              <a:rPr lang="ru-RU" dirty="0" err="1"/>
              <a:t>епічні</a:t>
            </a:r>
            <a:r>
              <a:rPr lang="ru-RU" dirty="0"/>
              <a:t> полотна.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звернутися</a:t>
            </a:r>
            <a:r>
              <a:rPr lang="ru-RU" dirty="0"/>
              <a:t> до </a:t>
            </a:r>
            <a:r>
              <a:rPr lang="ru-RU" dirty="0" err="1"/>
              <a:t>розпису</a:t>
            </a:r>
            <a:r>
              <a:rPr lang="ru-RU" dirty="0"/>
              <a:t> великих </a:t>
            </a:r>
            <a:r>
              <a:rPr lang="ru-RU" dirty="0" err="1"/>
              <a:t>стін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монументально-декоративного простору.</a:t>
            </a:r>
          </a:p>
          <a:p>
            <a:pPr marL="0" indent="0">
              <a:buNone/>
            </a:pPr>
            <a:r>
              <a:rPr lang="ru-RU" dirty="0" err="1"/>
              <a:t>Віруюча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в </a:t>
            </a:r>
            <a:r>
              <a:rPr lang="ru-RU" dirty="0" err="1"/>
              <a:t>роботі</a:t>
            </a:r>
            <a:r>
              <a:rPr lang="ru-RU" dirty="0"/>
              <a:t> для церкви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справжнє</a:t>
            </a:r>
            <a:r>
              <a:rPr lang="ru-RU" dirty="0"/>
              <a:t> </a:t>
            </a:r>
            <a:r>
              <a:rPr lang="ru-RU" dirty="0" err="1"/>
              <a:t>покликання</a:t>
            </a:r>
            <a:r>
              <a:rPr lang="ru-RU" dirty="0"/>
              <a:t>. У </a:t>
            </a:r>
            <a:r>
              <a:rPr lang="ru-RU" dirty="0" err="1"/>
              <a:t>величезному</a:t>
            </a:r>
            <a:r>
              <a:rPr lang="ru-RU" dirty="0"/>
              <a:t> </a:t>
            </a:r>
            <a:r>
              <a:rPr lang="ru-RU" dirty="0" err="1"/>
              <a:t>Володимирському</a:t>
            </a:r>
            <a:r>
              <a:rPr lang="ru-RU" dirty="0"/>
              <a:t> </a:t>
            </a:r>
            <a:r>
              <a:rPr lang="ru-RU" dirty="0" err="1"/>
              <a:t>соборі</a:t>
            </a:r>
            <a:r>
              <a:rPr lang="ru-RU" dirty="0"/>
              <a:t> Васнецову треба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розписати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неф і апсиду, </a:t>
            </a:r>
            <a:r>
              <a:rPr lang="ru-RU" dirty="0" err="1"/>
              <a:t>відобразити</a:t>
            </a:r>
            <a:r>
              <a:rPr lang="ru-RU" dirty="0"/>
              <a:t> </a:t>
            </a:r>
            <a:r>
              <a:rPr lang="ru-RU" dirty="0" err="1"/>
              <a:t>найввжливіші</a:t>
            </a:r>
            <a:r>
              <a:rPr lang="ru-RU" dirty="0"/>
              <a:t> </a:t>
            </a:r>
            <a:r>
              <a:rPr lang="ru-RU" dirty="0" err="1"/>
              <a:t>сюжети</a:t>
            </a:r>
            <a:r>
              <a:rPr lang="ru-RU" dirty="0"/>
              <a:t> Старого і Нового </a:t>
            </a:r>
            <a:r>
              <a:rPr lang="ru-RU" dirty="0" err="1"/>
              <a:t>завітів</a:t>
            </a:r>
            <a:r>
              <a:rPr lang="ru-RU" dirty="0"/>
              <a:t>, </a:t>
            </a:r>
            <a:r>
              <a:rPr lang="ru-RU" dirty="0" err="1"/>
              <a:t>зобразити</a:t>
            </a:r>
            <a:r>
              <a:rPr lang="ru-RU" dirty="0"/>
              <a:t> </a:t>
            </a:r>
            <a:r>
              <a:rPr lang="ru-RU" dirty="0" err="1"/>
              <a:t>російських</a:t>
            </a:r>
            <a:r>
              <a:rPr lang="ru-RU" dirty="0"/>
              <a:t>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діячів</a:t>
            </a:r>
            <a:r>
              <a:rPr lang="ru-RU" dirty="0"/>
              <a:t>, </a:t>
            </a:r>
            <a:r>
              <a:rPr lang="ru-RU" dirty="0" err="1"/>
              <a:t>зарахованих</a:t>
            </a:r>
            <a:r>
              <a:rPr lang="ru-RU" dirty="0"/>
              <a:t> до лику </a:t>
            </a:r>
            <a:r>
              <a:rPr lang="ru-RU" dirty="0" err="1"/>
              <a:t>святих</a:t>
            </a:r>
            <a:r>
              <a:rPr lang="ru-RU" dirty="0"/>
              <a:t>, </a:t>
            </a:r>
            <a:r>
              <a:rPr lang="ru-RU" dirty="0" err="1"/>
              <a:t>прикрасити</a:t>
            </a:r>
            <a:r>
              <a:rPr lang="ru-RU" dirty="0"/>
              <a:t> </a:t>
            </a:r>
            <a:r>
              <a:rPr lang="ru-RU" dirty="0" err="1"/>
              <a:t>споруду</a:t>
            </a:r>
            <a:r>
              <a:rPr lang="ru-RU" dirty="0"/>
              <a:t> орнаментами.</a:t>
            </a:r>
          </a:p>
          <a:p>
            <a:pPr marL="0" indent="0">
              <a:buNone/>
            </a:pPr>
            <a:r>
              <a:rPr lang="ru-RU" dirty="0"/>
              <a:t>У 1893 </a:t>
            </a:r>
            <a:r>
              <a:rPr lang="ru-RU" dirty="0" err="1"/>
              <a:t>році</a:t>
            </a:r>
            <a:r>
              <a:rPr lang="ru-RU" dirty="0"/>
              <a:t> Васнецов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дійсним</a:t>
            </a:r>
            <a:r>
              <a:rPr lang="ru-RU" dirty="0"/>
              <a:t> членом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Російський</a:t>
            </a:r>
            <a:r>
              <a:rPr lang="ru-RU" dirty="0"/>
              <a:t> </a:t>
            </a:r>
            <a:r>
              <a:rPr lang="ru-RU" dirty="0" err="1"/>
              <a:t>патріот-великодержавник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1905 </a:t>
            </a:r>
            <a:r>
              <a:rPr lang="ru-RU" dirty="0" err="1"/>
              <a:t>співчував</a:t>
            </a:r>
            <a:r>
              <a:rPr lang="ru-RU" dirty="0"/>
              <a:t> Союзу </a:t>
            </a:r>
            <a:r>
              <a:rPr lang="ru-RU" dirty="0" err="1"/>
              <a:t>російського</a:t>
            </a:r>
            <a:r>
              <a:rPr lang="ru-RU" dirty="0"/>
              <a:t> народу, але не став </a:t>
            </a:r>
            <a:r>
              <a:rPr lang="ru-RU" dirty="0" err="1"/>
              <a:t>його</a:t>
            </a:r>
            <a:r>
              <a:rPr lang="ru-RU" dirty="0"/>
              <a:t> членом[1], брав участь в </a:t>
            </a:r>
            <a:r>
              <a:rPr lang="ru-RU" dirty="0" err="1"/>
              <a:t>оформленні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видань</a:t>
            </a:r>
            <a:r>
              <a:rPr lang="ru-RU" dirty="0"/>
              <a:t>.</a:t>
            </a:r>
          </a:p>
          <a:p>
            <a:r>
              <a:rPr lang="ru-RU" dirty="0"/>
              <a:t>Помер 23 </a:t>
            </a:r>
            <a:r>
              <a:rPr lang="ru-RU" dirty="0" err="1"/>
              <a:t>липня</a:t>
            </a:r>
            <a:r>
              <a:rPr lang="ru-RU" dirty="0"/>
              <a:t> 1926 року в </a:t>
            </a:r>
            <a:r>
              <a:rPr lang="ru-RU" dirty="0" err="1"/>
              <a:t>Москві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23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3823"/>
            <a:ext cx="3960440" cy="878130"/>
          </a:xfrm>
        </p:spPr>
        <p:txBody>
          <a:bodyPr>
            <a:normAutofit fontScale="92500"/>
          </a:bodyPr>
          <a:lstStyle/>
          <a:p>
            <a:r>
              <a:rPr lang="uk-UA" sz="3200" b="1" i="1" dirty="0" smtClean="0"/>
              <a:t>Родинна фотографія</a:t>
            </a:r>
            <a:endParaRPr lang="ru-RU" sz="3200" b="1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3758048" cy="448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27576" y="260648"/>
            <a:ext cx="3816424" cy="1152128"/>
          </a:xfrm>
        </p:spPr>
        <p:txBody>
          <a:bodyPr>
            <a:noAutofit/>
          </a:bodyPr>
          <a:lstStyle/>
          <a:p>
            <a:r>
              <a:rPr lang="uk-UA" sz="3200" b="1" i="1" dirty="0" smtClean="0"/>
              <a:t>Художник у зрілому віці</a:t>
            </a:r>
            <a:endParaRPr lang="ru-RU" sz="3200" b="1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85" y="2060848"/>
            <a:ext cx="3346855" cy="452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68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060848"/>
            <a:ext cx="9036496" cy="479715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творчості</a:t>
            </a:r>
            <a:r>
              <a:rPr lang="ru-RU" dirty="0"/>
              <a:t> Васнецова </a:t>
            </a:r>
            <a:r>
              <a:rPr lang="ru-RU" dirty="0" err="1"/>
              <a:t>яскраво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жанри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стали </a:t>
            </a:r>
            <a:r>
              <a:rPr lang="ru-RU" dirty="0" err="1"/>
              <a:t>етапами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цікавої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: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побутовго</a:t>
            </a:r>
            <a:r>
              <a:rPr lang="ru-RU" dirty="0"/>
              <a:t> </a:t>
            </a:r>
            <a:r>
              <a:rPr lang="ru-RU" dirty="0" err="1"/>
              <a:t>малювання</a:t>
            </a:r>
            <a:r>
              <a:rPr lang="ru-RU" dirty="0"/>
              <a:t> до </a:t>
            </a:r>
            <a:r>
              <a:rPr lang="ru-RU" dirty="0" err="1"/>
              <a:t>казки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станкового </a:t>
            </a:r>
            <a:r>
              <a:rPr lang="ru-RU" dirty="0" err="1"/>
              <a:t>живопису</a:t>
            </a:r>
            <a:r>
              <a:rPr lang="ru-RU" dirty="0"/>
              <a:t> до монументального,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приземленості</a:t>
            </a:r>
            <a:r>
              <a:rPr lang="ru-RU" dirty="0"/>
              <a:t> </a:t>
            </a:r>
            <a:r>
              <a:rPr lang="ru-RU" dirty="0" err="1"/>
              <a:t>сподвижників</a:t>
            </a:r>
            <a:r>
              <a:rPr lang="ru-RU" dirty="0"/>
              <a:t> до прообразу стилю модерн. На </a:t>
            </a:r>
            <a:r>
              <a:rPr lang="ru-RU" dirty="0" err="1"/>
              <a:t>ранньому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в роботах Васнецова </a:t>
            </a:r>
            <a:r>
              <a:rPr lang="ru-RU" dirty="0" err="1"/>
              <a:t>переважали</a:t>
            </a:r>
            <a:r>
              <a:rPr lang="ru-RU" dirty="0"/>
              <a:t> </a:t>
            </a:r>
            <a:r>
              <a:rPr lang="ru-RU" dirty="0" err="1"/>
              <a:t>побутові</a:t>
            </a:r>
            <a:r>
              <a:rPr lang="ru-RU" dirty="0"/>
              <a:t> </a:t>
            </a:r>
            <a:r>
              <a:rPr lang="ru-RU" dirty="0" err="1"/>
              <a:t>сюжети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в картинах «З </a:t>
            </a:r>
            <a:r>
              <a:rPr lang="ru-RU" dirty="0" err="1"/>
              <a:t>квартири</a:t>
            </a:r>
            <a:r>
              <a:rPr lang="ru-RU" dirty="0"/>
              <a:t> на квартиру» (1876), «</a:t>
            </a:r>
            <a:r>
              <a:rPr lang="ru-RU" dirty="0" err="1"/>
              <a:t>Військова</a:t>
            </a:r>
            <a:r>
              <a:rPr lang="ru-RU" dirty="0"/>
              <a:t> </a:t>
            </a:r>
            <a:r>
              <a:rPr lang="ru-RU" dirty="0" err="1"/>
              <a:t>телеграма</a:t>
            </a:r>
            <a:r>
              <a:rPr lang="ru-RU" dirty="0"/>
              <a:t>» (1878), «</a:t>
            </a:r>
            <a:r>
              <a:rPr lang="ru-RU" dirty="0" err="1"/>
              <a:t>Книжкова</a:t>
            </a:r>
            <a:r>
              <a:rPr lang="ru-RU" dirty="0"/>
              <a:t> </a:t>
            </a:r>
            <a:r>
              <a:rPr lang="ru-RU" dirty="0" err="1"/>
              <a:t>ятка</a:t>
            </a:r>
            <a:r>
              <a:rPr lang="ru-RU" dirty="0"/>
              <a:t>» (1876), «</a:t>
            </a:r>
            <a:r>
              <a:rPr lang="ru-RU" dirty="0" err="1"/>
              <a:t>Балагани</a:t>
            </a:r>
            <a:r>
              <a:rPr lang="ru-RU" dirty="0"/>
              <a:t> в </a:t>
            </a:r>
            <a:r>
              <a:rPr lang="ru-RU" dirty="0" err="1"/>
              <a:t>Парижі</a:t>
            </a:r>
            <a:r>
              <a:rPr lang="ru-RU" dirty="0"/>
              <a:t>» (1877</a:t>
            </a:r>
            <a:r>
              <a:rPr lang="ru-RU" dirty="0" smtClean="0"/>
              <a:t>).</a:t>
            </a:r>
          </a:p>
          <a:p>
            <a:r>
              <a:rPr lang="ru-RU" dirty="0" err="1"/>
              <a:t>Віктор</a:t>
            </a:r>
            <a:r>
              <a:rPr lang="ru-RU" dirty="0"/>
              <a:t> Васнецов </a:t>
            </a:r>
            <a:r>
              <a:rPr lang="ru-RU" dirty="0" err="1"/>
              <a:t>розпочинав</a:t>
            </a:r>
            <a:r>
              <a:rPr lang="ru-RU" dirty="0"/>
              <a:t> як художник-жанрист, </a:t>
            </a:r>
            <a:r>
              <a:rPr lang="ru-RU" dirty="0" err="1"/>
              <a:t>спостережливий</a:t>
            </a:r>
            <a:r>
              <a:rPr lang="ru-RU" dirty="0"/>
              <a:t> і </a:t>
            </a:r>
            <a:r>
              <a:rPr lang="ru-RU" dirty="0" err="1"/>
              <a:t>вдумливий</a:t>
            </a:r>
            <a:r>
              <a:rPr lang="ru-RU" dirty="0"/>
              <a:t> </a:t>
            </a:r>
            <a:r>
              <a:rPr lang="ru-RU" dirty="0" err="1"/>
              <a:t>побутописець</a:t>
            </a:r>
            <a:r>
              <a:rPr lang="ru-RU" dirty="0"/>
              <a:t> народного </a:t>
            </a:r>
            <a:r>
              <a:rPr lang="ru-RU" dirty="0" err="1"/>
              <a:t>життя</a:t>
            </a:r>
            <a:r>
              <a:rPr lang="ru-RU" dirty="0"/>
              <a:t>. У </a:t>
            </a:r>
            <a:r>
              <a:rPr lang="ru-RU" dirty="0" err="1"/>
              <a:t>його</a:t>
            </a:r>
            <a:r>
              <a:rPr lang="ru-RU" dirty="0"/>
              <a:t> картинах: «</a:t>
            </a:r>
            <a:r>
              <a:rPr lang="ru-RU" dirty="0" err="1"/>
              <a:t>Чаювання</a:t>
            </a:r>
            <a:r>
              <a:rPr lang="ru-RU" dirty="0"/>
              <a:t> у </a:t>
            </a:r>
            <a:r>
              <a:rPr lang="ru-RU" dirty="0" err="1"/>
              <a:t>трактирі</a:t>
            </a:r>
            <a:r>
              <a:rPr lang="ru-RU" dirty="0"/>
              <a:t>» (1874 р.), «</a:t>
            </a:r>
            <a:r>
              <a:rPr lang="ru-RU" dirty="0" err="1"/>
              <a:t>Книжкова</a:t>
            </a:r>
            <a:r>
              <a:rPr lang="ru-RU" dirty="0"/>
              <a:t> лавка» (1876 р.), «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квартири</a:t>
            </a:r>
            <a:r>
              <a:rPr lang="ru-RU" dirty="0"/>
              <a:t> на квартиру» (1876 р.), «</a:t>
            </a:r>
            <a:r>
              <a:rPr lang="ru-RU" dirty="0" err="1"/>
              <a:t>Військова</a:t>
            </a:r>
            <a:r>
              <a:rPr lang="ru-RU" dirty="0"/>
              <a:t> </a:t>
            </a:r>
            <a:r>
              <a:rPr lang="ru-RU" dirty="0" err="1"/>
              <a:t>телеграма</a:t>
            </a:r>
            <a:r>
              <a:rPr lang="ru-RU" dirty="0"/>
              <a:t>» (1878 р.), — </a:t>
            </a:r>
            <a:r>
              <a:rPr lang="ru-RU" dirty="0" err="1"/>
              <a:t>лунає</a:t>
            </a:r>
            <a:r>
              <a:rPr lang="ru-RU" dirty="0"/>
              <a:t> </a:t>
            </a:r>
            <a:r>
              <a:rPr lang="ru-RU" dirty="0" err="1"/>
              <a:t>співчуття</a:t>
            </a:r>
            <a:r>
              <a:rPr lang="ru-RU" dirty="0"/>
              <a:t> до «маленьких» людей.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Творчість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6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598947" cy="432048"/>
          </a:xfrm>
        </p:spPr>
        <p:txBody>
          <a:bodyPr/>
          <a:lstStyle/>
          <a:p>
            <a:r>
              <a:rPr lang="ru-RU" dirty="0"/>
              <a:t> «</a:t>
            </a:r>
            <a:r>
              <a:rPr lang="ru-RU" dirty="0" smtClean="0"/>
              <a:t>Богатирі»1881-1898 </a:t>
            </a:r>
            <a:r>
              <a:rPr lang="ru-RU" dirty="0" err="1"/>
              <a:t>рр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51477"/>
            <a:ext cx="6552728" cy="3506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92697"/>
            <a:ext cx="8712968" cy="2736303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Справжнім</a:t>
            </a:r>
            <a:r>
              <a:rPr lang="ru-RU" dirty="0"/>
              <a:t> шедевром </a:t>
            </a:r>
            <a:r>
              <a:rPr lang="ru-RU" dirty="0" err="1"/>
              <a:t>творчості</a:t>
            </a:r>
            <a:r>
              <a:rPr lang="ru-RU" dirty="0"/>
              <a:t> Васнецова є картина «</a:t>
            </a:r>
            <a:r>
              <a:rPr lang="ru-RU" dirty="0" err="1"/>
              <a:t>Богатирі</a:t>
            </a:r>
            <a:r>
              <a:rPr lang="ru-RU" dirty="0"/>
              <a:t>» (1881-1898 </a:t>
            </a:r>
            <a:r>
              <a:rPr lang="ru-RU" dirty="0" err="1"/>
              <a:t>рр</a:t>
            </a:r>
            <a:r>
              <a:rPr lang="ru-RU" dirty="0"/>
              <a:t>.). </a:t>
            </a:r>
            <a:r>
              <a:rPr lang="ru-RU" dirty="0" err="1"/>
              <a:t>Могутні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захисників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— </a:t>
            </a:r>
            <a:r>
              <a:rPr lang="ru-RU" dirty="0" err="1"/>
              <a:t>Іллі</a:t>
            </a:r>
            <a:r>
              <a:rPr lang="ru-RU" dirty="0"/>
              <a:t> </a:t>
            </a:r>
            <a:r>
              <a:rPr lang="ru-RU" dirty="0" err="1"/>
              <a:t>Муромця</a:t>
            </a:r>
            <a:r>
              <a:rPr lang="ru-RU" dirty="0"/>
              <a:t>, </a:t>
            </a:r>
            <a:r>
              <a:rPr lang="ru-RU" dirty="0" err="1"/>
              <a:t>Добрині</a:t>
            </a:r>
            <a:r>
              <a:rPr lang="ru-RU" dirty="0"/>
              <a:t> </a:t>
            </a:r>
            <a:r>
              <a:rPr lang="ru-RU" dirty="0" err="1"/>
              <a:t>Микитича</a:t>
            </a:r>
            <a:r>
              <a:rPr lang="ru-RU" dirty="0"/>
              <a:t> і </a:t>
            </a:r>
            <a:r>
              <a:rPr lang="ru-RU" dirty="0" err="1"/>
              <a:t>Олексія</a:t>
            </a:r>
            <a:r>
              <a:rPr lang="ru-RU" dirty="0"/>
              <a:t> Поповича — у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шатах</a:t>
            </a:r>
            <a:r>
              <a:rPr lang="ru-RU" dirty="0"/>
              <a:t>; </a:t>
            </a:r>
            <a:r>
              <a:rPr lang="ru-RU" dirty="0" err="1"/>
              <a:t>давньоруські</a:t>
            </a:r>
            <a:r>
              <a:rPr lang="ru-RU" dirty="0"/>
              <a:t> </a:t>
            </a:r>
            <a:r>
              <a:rPr lang="ru-RU" dirty="0" err="1"/>
              <a:t>воїни</a:t>
            </a:r>
            <a:r>
              <a:rPr lang="ru-RU" dirty="0"/>
              <a:t> </a:t>
            </a:r>
            <a:r>
              <a:rPr lang="ru-RU" dirty="0" err="1"/>
              <a:t>охороняють</a:t>
            </a:r>
            <a:r>
              <a:rPr lang="ru-RU" dirty="0"/>
              <a:t> </a:t>
            </a:r>
            <a:r>
              <a:rPr lang="ru-RU" dirty="0" err="1"/>
              <a:t>кордони</a:t>
            </a:r>
            <a:r>
              <a:rPr lang="ru-RU" dirty="0"/>
              <a:t> </a:t>
            </a:r>
            <a:r>
              <a:rPr lang="ru-RU" dirty="0" err="1"/>
              <a:t>вітчизни</a:t>
            </a:r>
            <a:r>
              <a:rPr lang="ru-RU" dirty="0"/>
              <a:t>. Фон </a:t>
            </a:r>
            <a:r>
              <a:rPr lang="ru-RU" dirty="0" err="1"/>
              <a:t>картини</a:t>
            </a:r>
            <a:r>
              <a:rPr lang="ru-RU" dirty="0"/>
              <a:t> «</a:t>
            </a:r>
            <a:r>
              <a:rPr lang="ru-RU" dirty="0" err="1"/>
              <a:t>Богатирі</a:t>
            </a:r>
            <a:r>
              <a:rPr lang="ru-RU" dirty="0"/>
              <a:t>»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пагорби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похмурим</a:t>
            </a:r>
            <a:r>
              <a:rPr lang="ru-RU" dirty="0"/>
              <a:t> небом, </a:t>
            </a:r>
            <a:r>
              <a:rPr lang="ru-RU" dirty="0" err="1"/>
              <a:t>молоді</a:t>
            </a:r>
            <a:r>
              <a:rPr lang="ru-RU" dirty="0"/>
              <a:t> </a:t>
            </a:r>
            <a:r>
              <a:rPr lang="ru-RU" dirty="0" err="1"/>
              <a:t>ялини</a:t>
            </a:r>
            <a:r>
              <a:rPr lang="ru-RU" dirty="0"/>
              <a:t> і </a:t>
            </a:r>
            <a:r>
              <a:rPr lang="ru-RU" dirty="0" err="1"/>
              <a:t>густі</a:t>
            </a:r>
            <a:r>
              <a:rPr lang="ru-RU" dirty="0"/>
              <a:t> трави, </a:t>
            </a:r>
            <a:r>
              <a:rPr lang="ru-RU" dirty="0" err="1"/>
              <a:t>пересипані</a:t>
            </a:r>
            <a:r>
              <a:rPr lang="ru-RU" dirty="0"/>
              <a:t> купою </a:t>
            </a:r>
            <a:r>
              <a:rPr lang="ru-RU" dirty="0" err="1"/>
              <a:t>сірого</a:t>
            </a:r>
            <a:r>
              <a:rPr lang="ru-RU" dirty="0"/>
              <a:t> </a:t>
            </a:r>
            <a:r>
              <a:rPr lang="ru-RU" dirty="0" err="1"/>
              <a:t>каміння</a:t>
            </a:r>
            <a:r>
              <a:rPr lang="ru-RU" dirty="0"/>
              <a:t>. На </a:t>
            </a:r>
            <a:r>
              <a:rPr lang="ru-RU" dirty="0" err="1"/>
              <a:t>картині</a:t>
            </a:r>
            <a:r>
              <a:rPr lang="ru-RU" dirty="0"/>
              <a:t> </a:t>
            </a:r>
            <a:r>
              <a:rPr lang="ru-RU" dirty="0" err="1"/>
              <a:t>гарно</a:t>
            </a:r>
            <a:r>
              <a:rPr lang="ru-RU" dirty="0"/>
              <a:t> видно,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кінь</a:t>
            </a:r>
            <a:r>
              <a:rPr lang="ru-RU" dirty="0"/>
              <a:t> кожного </a:t>
            </a:r>
            <a:r>
              <a:rPr lang="ru-RU" dirty="0" err="1"/>
              <a:t>богатиря</a:t>
            </a:r>
            <a:r>
              <a:rPr lang="ru-RU" dirty="0"/>
              <a:t> за характером схожий на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хазяїна</a:t>
            </a:r>
            <a:r>
              <a:rPr lang="ru-RU" dirty="0"/>
              <a:t>. </a:t>
            </a:r>
            <a:r>
              <a:rPr lang="ru-RU" dirty="0" err="1"/>
              <a:t>Міцний</a:t>
            </a:r>
            <a:r>
              <a:rPr lang="ru-RU" dirty="0"/>
              <a:t> вороний </a:t>
            </a:r>
            <a:r>
              <a:rPr lang="ru-RU" dirty="0" err="1"/>
              <a:t>кінь</a:t>
            </a:r>
            <a:r>
              <a:rPr lang="ru-RU" dirty="0"/>
              <a:t> </a:t>
            </a:r>
            <a:r>
              <a:rPr lang="ru-RU" dirty="0" err="1"/>
              <a:t>непереможного</a:t>
            </a:r>
            <a:r>
              <a:rPr lang="ru-RU" dirty="0"/>
              <a:t> </a:t>
            </a:r>
            <a:r>
              <a:rPr lang="ru-RU" dirty="0" err="1"/>
              <a:t>Іллі</a:t>
            </a:r>
            <a:r>
              <a:rPr lang="ru-RU" dirty="0"/>
              <a:t> </a:t>
            </a:r>
            <a:r>
              <a:rPr lang="ru-RU" dirty="0" err="1"/>
              <a:t>Муромця</a:t>
            </a:r>
            <a:r>
              <a:rPr lang="ru-RU" dirty="0"/>
              <a:t> косить </a:t>
            </a:r>
            <a:r>
              <a:rPr lang="ru-RU" dirty="0" err="1"/>
              <a:t>налитим</a:t>
            </a:r>
            <a:r>
              <a:rPr lang="ru-RU" dirty="0"/>
              <a:t> </a:t>
            </a:r>
            <a:r>
              <a:rPr lang="ru-RU" dirty="0" err="1"/>
              <a:t>кров'ю</a:t>
            </a:r>
            <a:r>
              <a:rPr lang="ru-RU" dirty="0"/>
              <a:t> оком, </a:t>
            </a:r>
            <a:r>
              <a:rPr lang="ru-RU" dirty="0" err="1"/>
              <a:t>білий</a:t>
            </a:r>
            <a:r>
              <a:rPr lang="ru-RU" dirty="0"/>
              <a:t> </a:t>
            </a:r>
            <a:r>
              <a:rPr lang="ru-RU" dirty="0" err="1"/>
              <a:t>кінь</a:t>
            </a:r>
            <a:r>
              <a:rPr lang="ru-RU" dirty="0"/>
              <a:t> хитрого і </a:t>
            </a:r>
            <a:r>
              <a:rPr lang="ru-RU" dirty="0" err="1"/>
              <a:t>ґречного</a:t>
            </a:r>
            <a:r>
              <a:rPr lang="ru-RU" dirty="0"/>
              <a:t> </a:t>
            </a:r>
            <a:r>
              <a:rPr lang="ru-RU" dirty="0" err="1"/>
              <a:t>Добрині</a:t>
            </a:r>
            <a:r>
              <a:rPr lang="ru-RU" dirty="0"/>
              <a:t> </a:t>
            </a:r>
            <a:r>
              <a:rPr lang="ru-RU" dirty="0" err="1"/>
              <a:t>сторожко</a:t>
            </a:r>
            <a:r>
              <a:rPr lang="ru-RU" dirty="0"/>
              <a:t> </a:t>
            </a:r>
            <a:r>
              <a:rPr lang="ru-RU" dirty="0" err="1"/>
              <a:t>принюхується</a:t>
            </a:r>
            <a:r>
              <a:rPr lang="ru-RU" dirty="0"/>
              <a:t> до </a:t>
            </a:r>
            <a:r>
              <a:rPr lang="ru-RU" dirty="0" err="1"/>
              <a:t>повітря</a:t>
            </a:r>
            <a:r>
              <a:rPr lang="ru-RU" dirty="0"/>
              <a:t>, а </a:t>
            </a:r>
            <a:r>
              <a:rPr lang="ru-RU" dirty="0" err="1"/>
              <a:t>рудий</a:t>
            </a:r>
            <a:r>
              <a:rPr lang="ru-RU" dirty="0"/>
              <a:t> </a:t>
            </a:r>
            <a:r>
              <a:rPr lang="ru-RU" dirty="0" err="1"/>
              <a:t>кінь</a:t>
            </a:r>
            <a:r>
              <a:rPr lang="ru-RU" dirty="0"/>
              <a:t> </a:t>
            </a:r>
            <a:r>
              <a:rPr lang="ru-RU" dirty="0" err="1"/>
              <a:t>хвацького</a:t>
            </a:r>
            <a:r>
              <a:rPr lang="ru-RU" dirty="0"/>
              <a:t> </a:t>
            </a:r>
            <a:r>
              <a:rPr lang="ru-RU" dirty="0" err="1"/>
              <a:t>Олексія</a:t>
            </a:r>
            <a:r>
              <a:rPr lang="ru-RU" dirty="0"/>
              <a:t> Поповича, </a:t>
            </a:r>
            <a:r>
              <a:rPr lang="ru-RU" dirty="0" err="1"/>
              <a:t>скубає</a:t>
            </a:r>
            <a:r>
              <a:rPr lang="ru-RU" dirty="0"/>
              <a:t> траву, </a:t>
            </a:r>
            <a:r>
              <a:rPr lang="ru-RU" dirty="0" err="1"/>
              <a:t>нашорошивши</a:t>
            </a:r>
            <a:r>
              <a:rPr lang="ru-RU" dirty="0"/>
              <a:t> </a:t>
            </a:r>
            <a:r>
              <a:rPr lang="ru-RU" dirty="0" err="1"/>
              <a:t>вуха</a:t>
            </a:r>
            <a:r>
              <a:rPr lang="ru-RU" dirty="0"/>
              <a:t>. </a:t>
            </a:r>
            <a:r>
              <a:rPr lang="ru-RU" dirty="0" err="1"/>
              <a:t>Створюється</a:t>
            </a:r>
            <a:r>
              <a:rPr lang="ru-RU" dirty="0"/>
              <a:t> </a:t>
            </a:r>
            <a:r>
              <a:rPr lang="ru-RU" dirty="0" err="1"/>
              <a:t>урочисте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 </a:t>
            </a:r>
            <a:r>
              <a:rPr lang="ru-RU" dirty="0" err="1"/>
              <a:t>спокійної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воїнів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нікого</a:t>
            </a:r>
            <a:r>
              <a:rPr lang="ru-RU" dirty="0"/>
              <a:t> не бояться, з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</a:t>
            </a:r>
            <a:r>
              <a:rPr lang="ru-RU" dirty="0" err="1"/>
              <a:t>надійно</a:t>
            </a:r>
            <a:r>
              <a:rPr lang="ru-RU" dirty="0"/>
              <a:t> </a:t>
            </a:r>
            <a:r>
              <a:rPr lang="ru-RU" dirty="0" err="1"/>
              <a:t>оберігають</a:t>
            </a:r>
            <a:r>
              <a:rPr lang="ru-RU" dirty="0"/>
              <a:t> </a:t>
            </a:r>
            <a:r>
              <a:rPr lang="ru-RU" dirty="0" err="1"/>
              <a:t>рідну</a:t>
            </a:r>
            <a:r>
              <a:rPr lang="ru-RU" dirty="0"/>
              <a:t> землю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нашестя</a:t>
            </a:r>
            <a:r>
              <a:rPr lang="ru-RU" dirty="0"/>
              <a:t> </a:t>
            </a:r>
            <a:r>
              <a:rPr lang="ru-RU" dirty="0" err="1"/>
              <a:t>ворогів</a:t>
            </a:r>
            <a:r>
              <a:rPr lang="ru-RU" dirty="0"/>
              <a:t>.</a:t>
            </a:r>
          </a:p>
          <a:p>
            <a:r>
              <a:rPr lang="ru-RU" dirty="0"/>
              <a:t>«</a:t>
            </a:r>
            <a:r>
              <a:rPr lang="ru-RU" dirty="0" err="1"/>
              <a:t>Добриня</a:t>
            </a:r>
            <a:r>
              <a:rPr lang="ru-RU" dirty="0"/>
              <a:t>, </a:t>
            </a:r>
            <a:r>
              <a:rPr lang="ru-RU" dirty="0" err="1"/>
              <a:t>Ілля</a:t>
            </a:r>
            <a:r>
              <a:rPr lang="ru-RU" dirty="0"/>
              <a:t> і </a:t>
            </a:r>
            <a:r>
              <a:rPr lang="ru-RU" dirty="0" err="1"/>
              <a:t>Олексій</a:t>
            </a:r>
            <a:r>
              <a:rPr lang="ru-RU" dirty="0"/>
              <a:t> Попович на </a:t>
            </a:r>
            <a:r>
              <a:rPr lang="ru-RU" dirty="0" err="1"/>
              <a:t>богатирському</a:t>
            </a:r>
            <a:r>
              <a:rPr lang="ru-RU" dirty="0"/>
              <a:t> </a:t>
            </a:r>
            <a:r>
              <a:rPr lang="ru-RU" dirty="0" err="1"/>
              <a:t>виїзді</a:t>
            </a:r>
            <a:r>
              <a:rPr lang="ru-RU" dirty="0"/>
              <a:t> </a:t>
            </a:r>
            <a:r>
              <a:rPr lang="ru-RU" dirty="0" err="1"/>
              <a:t>споглядають</a:t>
            </a:r>
            <a:r>
              <a:rPr lang="ru-RU" dirty="0"/>
              <a:t> у </a:t>
            </a:r>
            <a:r>
              <a:rPr lang="ru-RU" dirty="0" err="1"/>
              <a:t>полі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де ворога,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ображають</a:t>
            </a:r>
            <a:r>
              <a:rPr lang="ru-RU" dirty="0"/>
              <a:t> </a:t>
            </a:r>
            <a:r>
              <a:rPr lang="ru-RU" dirty="0" err="1"/>
              <a:t>когось</a:t>
            </a:r>
            <a:r>
              <a:rPr lang="ru-RU" dirty="0"/>
              <a:t> де-</a:t>
            </a:r>
            <a:r>
              <a:rPr lang="ru-RU" dirty="0" err="1"/>
              <a:t>небудь</a:t>
            </a:r>
            <a:r>
              <a:rPr lang="ru-RU" dirty="0"/>
              <a:t>», — так </a:t>
            </a:r>
            <a:r>
              <a:rPr lang="ru-RU" dirty="0" err="1"/>
              <a:t>сформулював</a:t>
            </a:r>
            <a:r>
              <a:rPr lang="ru-RU" dirty="0"/>
              <a:t> сюжет </a:t>
            </a:r>
            <a:r>
              <a:rPr lang="ru-RU" dirty="0" err="1"/>
              <a:t>картини</a:t>
            </a:r>
            <a:r>
              <a:rPr lang="ru-RU" dirty="0"/>
              <a:t> сам художник.</a:t>
            </a:r>
          </a:p>
        </p:txBody>
      </p:sp>
    </p:spTree>
    <p:extLst>
      <p:ext uri="{BB962C8B-B14F-4D97-AF65-F5344CB8AC3E}">
        <p14:creationId xmlns:p14="http://schemas.microsoft.com/office/powerpoint/2010/main" val="423175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48680"/>
            <a:ext cx="8496943" cy="6552728"/>
          </a:xfrm>
        </p:spPr>
        <p:txBody>
          <a:bodyPr>
            <a:normAutofit/>
          </a:bodyPr>
          <a:lstStyle/>
          <a:p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напрямом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билинно-історичне</a:t>
            </a:r>
            <a:r>
              <a:rPr lang="ru-RU" dirty="0"/>
              <a:t> — «Витязь на </a:t>
            </a:r>
            <a:r>
              <a:rPr lang="ru-RU" dirty="0" err="1"/>
              <a:t>роздоріжжі</a:t>
            </a:r>
            <a:r>
              <a:rPr lang="ru-RU" dirty="0"/>
              <a:t>» (1882), «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побоїща</a:t>
            </a:r>
            <a:r>
              <a:rPr lang="ru-RU" dirty="0"/>
              <a:t> </a:t>
            </a:r>
            <a:r>
              <a:rPr lang="ru-RU" dirty="0" err="1"/>
              <a:t>Ігоря</a:t>
            </a:r>
            <a:r>
              <a:rPr lang="ru-RU" dirty="0"/>
              <a:t> </a:t>
            </a:r>
            <a:r>
              <a:rPr lang="ru-RU" dirty="0" err="1"/>
              <a:t>Святославича</a:t>
            </a:r>
            <a:r>
              <a:rPr lang="ru-RU" dirty="0"/>
              <a:t> з </a:t>
            </a:r>
            <a:r>
              <a:rPr lang="ru-RU" dirty="0" err="1"/>
              <a:t>половцями</a:t>
            </a:r>
            <a:r>
              <a:rPr lang="ru-RU" dirty="0"/>
              <a:t>» (1880) «</a:t>
            </a:r>
            <a:r>
              <a:rPr lang="ru-RU" dirty="0" err="1"/>
              <a:t>Альонушка</a:t>
            </a:r>
            <a:r>
              <a:rPr lang="ru-RU" dirty="0"/>
              <a:t>» (1881), «</a:t>
            </a:r>
            <a:r>
              <a:rPr lang="ru-RU" dirty="0" err="1"/>
              <a:t>Іван</a:t>
            </a:r>
            <a:r>
              <a:rPr lang="ru-RU" dirty="0"/>
              <a:t> Царевич на </a:t>
            </a:r>
            <a:r>
              <a:rPr lang="ru-RU" dirty="0" err="1"/>
              <a:t>Сірому</a:t>
            </a:r>
            <a:r>
              <a:rPr lang="ru-RU" dirty="0"/>
              <a:t> Вовку» (1889) «</a:t>
            </a:r>
            <a:r>
              <a:rPr lang="ru-RU" dirty="0" err="1"/>
              <a:t>Богатирі</a:t>
            </a:r>
            <a:r>
              <a:rPr lang="ru-RU" dirty="0"/>
              <a:t>» (1881–1898), «</a:t>
            </a:r>
            <a:r>
              <a:rPr lang="ru-RU" dirty="0" err="1"/>
              <a:t>Цар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Васильович</a:t>
            </a:r>
            <a:r>
              <a:rPr lang="ru-RU" dirty="0"/>
              <a:t> </a:t>
            </a:r>
            <a:r>
              <a:rPr lang="ru-RU" dirty="0" err="1"/>
              <a:t>Грозний</a:t>
            </a:r>
            <a:r>
              <a:rPr lang="ru-RU" dirty="0"/>
              <a:t>» (1897).</a:t>
            </a:r>
          </a:p>
          <a:p>
            <a:r>
              <a:rPr lang="ru-RU" dirty="0"/>
              <a:t>В </a:t>
            </a:r>
            <a:r>
              <a:rPr lang="ru-RU" dirty="0" err="1"/>
              <a:t>кінці</a:t>
            </a:r>
            <a:r>
              <a:rPr lang="ru-RU" dirty="0"/>
              <a:t> 1890-х все </a:t>
            </a:r>
            <a:r>
              <a:rPr lang="ru-RU" dirty="0" err="1"/>
              <a:t>помітніше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посідає</a:t>
            </a:r>
            <a:r>
              <a:rPr lang="ru-RU" dirty="0"/>
              <a:t> </a:t>
            </a:r>
            <a:r>
              <a:rPr lang="ru-RU" dirty="0" err="1"/>
              <a:t>релігійна</a:t>
            </a:r>
            <a:r>
              <a:rPr lang="ru-RU" dirty="0"/>
              <a:t> тема (</a:t>
            </a:r>
            <a:r>
              <a:rPr lang="ru-RU" dirty="0" err="1"/>
              <a:t>роботи</a:t>
            </a:r>
            <a:r>
              <a:rPr lang="ru-RU" dirty="0"/>
              <a:t> у </a:t>
            </a:r>
            <a:r>
              <a:rPr lang="ru-RU" dirty="0" err="1"/>
              <a:t>Володимирському</a:t>
            </a:r>
            <a:r>
              <a:rPr lang="ru-RU" dirty="0"/>
              <a:t> </a:t>
            </a:r>
            <a:r>
              <a:rPr lang="ru-RU" dirty="0" err="1"/>
              <a:t>соборі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 і в </a:t>
            </a:r>
            <a:r>
              <a:rPr lang="ru-RU" dirty="0" err="1"/>
              <a:t>храмі</a:t>
            </a:r>
            <a:r>
              <a:rPr lang="ru-RU" dirty="0"/>
              <a:t> </a:t>
            </a:r>
            <a:r>
              <a:rPr lang="ru-RU" dirty="0" err="1"/>
              <a:t>Воскресіння</a:t>
            </a:r>
            <a:r>
              <a:rPr lang="ru-RU" dirty="0"/>
              <a:t> в Санкт-</a:t>
            </a:r>
            <a:r>
              <a:rPr lang="ru-RU" dirty="0" err="1"/>
              <a:t>Петербурзі</a:t>
            </a:r>
            <a:r>
              <a:rPr lang="ru-RU" dirty="0"/>
              <a:t>, </a:t>
            </a:r>
            <a:r>
              <a:rPr lang="ru-RU" dirty="0" err="1"/>
              <a:t>акварельні</a:t>
            </a:r>
            <a:r>
              <a:rPr lang="ru-RU" dirty="0"/>
              <a:t> </a:t>
            </a:r>
            <a:r>
              <a:rPr lang="ru-RU" dirty="0" err="1"/>
              <a:t>малюнки</a:t>
            </a:r>
            <a:r>
              <a:rPr lang="ru-RU" dirty="0"/>
              <a:t> і </a:t>
            </a:r>
            <a:r>
              <a:rPr lang="ru-RU" dirty="0" err="1"/>
              <a:t>підготовчі</a:t>
            </a:r>
            <a:r>
              <a:rPr lang="ru-RU" dirty="0"/>
              <a:t> </a:t>
            </a:r>
            <a:r>
              <a:rPr lang="ru-RU" dirty="0" err="1"/>
              <a:t>оригінали</a:t>
            </a:r>
            <a:r>
              <a:rPr lang="ru-RU" dirty="0"/>
              <a:t> </a:t>
            </a:r>
            <a:r>
              <a:rPr lang="ru-RU" dirty="0" err="1"/>
              <a:t>стінного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 для собору святого Владимира).</a:t>
            </a:r>
          </a:p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жовтневого</a:t>
            </a:r>
            <a:r>
              <a:rPr lang="ru-RU" dirty="0"/>
              <a:t> перевороту 1917 р. Васнецов </a:t>
            </a:r>
            <a:r>
              <a:rPr lang="ru-RU" dirty="0" err="1"/>
              <a:t>продовжував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над </a:t>
            </a:r>
            <a:r>
              <a:rPr lang="ru-RU" dirty="0" err="1"/>
              <a:t>народними</a:t>
            </a:r>
            <a:r>
              <a:rPr lang="ru-RU" dirty="0"/>
              <a:t> </a:t>
            </a:r>
            <a:r>
              <a:rPr lang="ru-RU" dirty="0" err="1"/>
              <a:t>казковими</a:t>
            </a:r>
            <a:r>
              <a:rPr lang="ru-RU" dirty="0"/>
              <a:t> темами, </a:t>
            </a:r>
            <a:r>
              <a:rPr lang="ru-RU" dirty="0" err="1"/>
              <a:t>створюючи</a:t>
            </a:r>
            <a:r>
              <a:rPr lang="ru-RU" dirty="0"/>
              <a:t> полотна «</a:t>
            </a:r>
            <a:r>
              <a:rPr lang="ru-RU" dirty="0" err="1"/>
              <a:t>Бій</a:t>
            </a:r>
            <a:r>
              <a:rPr lang="ru-RU" dirty="0"/>
              <a:t> </a:t>
            </a:r>
            <a:r>
              <a:rPr lang="ru-RU" dirty="0" err="1"/>
              <a:t>Добрині</a:t>
            </a:r>
            <a:r>
              <a:rPr lang="ru-RU" dirty="0"/>
              <a:t> </a:t>
            </a:r>
            <a:r>
              <a:rPr lang="ru-RU" dirty="0" err="1"/>
              <a:t>Микитича</a:t>
            </a:r>
            <a:r>
              <a:rPr lang="ru-RU" dirty="0"/>
              <a:t> з </a:t>
            </a:r>
            <a:r>
              <a:rPr lang="ru-RU" dirty="0" err="1"/>
              <a:t>семиголовим</a:t>
            </a:r>
            <a:r>
              <a:rPr lang="ru-RU" dirty="0"/>
              <a:t> </a:t>
            </a:r>
            <a:r>
              <a:rPr lang="ru-RU" dirty="0" err="1"/>
              <a:t>Змієм</a:t>
            </a:r>
            <a:r>
              <a:rPr lang="ru-RU" dirty="0"/>
              <a:t> </a:t>
            </a:r>
            <a:r>
              <a:rPr lang="ru-RU" dirty="0" err="1"/>
              <a:t>Гориничем</a:t>
            </a:r>
            <a:r>
              <a:rPr lang="ru-RU" dirty="0"/>
              <a:t>» (1918); «</a:t>
            </a:r>
            <a:r>
              <a:rPr lang="ru-RU" dirty="0" err="1"/>
              <a:t>Кощій</a:t>
            </a:r>
            <a:r>
              <a:rPr lang="ru-RU" dirty="0"/>
              <a:t> </a:t>
            </a:r>
            <a:r>
              <a:rPr lang="ru-RU" dirty="0" err="1"/>
              <a:t>Безсмертний</a:t>
            </a:r>
            <a:r>
              <a:rPr lang="ru-RU" dirty="0"/>
              <a:t>» (1917–1926). Фасад </a:t>
            </a:r>
            <a:r>
              <a:rPr lang="ru-RU" dirty="0" err="1"/>
              <a:t>Третьяковської</a:t>
            </a:r>
            <a:r>
              <a:rPr lang="ru-RU" dirty="0"/>
              <a:t> </a:t>
            </a:r>
            <a:r>
              <a:rPr lang="ru-RU" dirty="0" err="1"/>
              <a:t>галереї</a:t>
            </a:r>
            <a:r>
              <a:rPr lang="ru-RU" dirty="0"/>
              <a:t> </a:t>
            </a:r>
            <a:r>
              <a:rPr lang="ru-RU" dirty="0" err="1"/>
              <a:t>виконаний</a:t>
            </a:r>
            <a:r>
              <a:rPr lang="ru-RU" dirty="0"/>
              <a:t>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малюнками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43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579" y="188641"/>
            <a:ext cx="3929909" cy="1368151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/>
              <a:t>Цар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Грозний</a:t>
            </a:r>
            <a:r>
              <a:rPr lang="ru-RU" dirty="0"/>
              <a:t>», 1897 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54"/>
            <a:ext cx="4860032" cy="68864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1628800"/>
            <a:ext cx="3888431" cy="4896544"/>
          </a:xfrm>
        </p:spPr>
        <p:txBody>
          <a:bodyPr>
            <a:normAutofit/>
          </a:bodyPr>
          <a:lstStyle/>
          <a:p>
            <a:r>
              <a:rPr lang="ru-RU" sz="1800" dirty="0"/>
              <a:t>У </a:t>
            </a:r>
            <a:r>
              <a:rPr lang="ru-RU" sz="1800" dirty="0" err="1"/>
              <a:t>декоративній</a:t>
            </a:r>
            <a:r>
              <a:rPr lang="ru-RU" sz="1800" dirty="0"/>
              <a:t> </a:t>
            </a:r>
            <a:r>
              <a:rPr lang="ru-RU" sz="1800" dirty="0" err="1"/>
              <a:t>манері</a:t>
            </a:r>
            <a:r>
              <a:rPr lang="ru-RU" sz="1800" dirty="0"/>
              <a:t> Васнецов </a:t>
            </a:r>
            <a:r>
              <a:rPr lang="ru-RU" sz="1800" dirty="0" err="1"/>
              <a:t>зобразив</a:t>
            </a:r>
            <a:r>
              <a:rPr lang="ru-RU" sz="1800" dirty="0"/>
              <a:t> </a:t>
            </a:r>
            <a:r>
              <a:rPr lang="ru-RU" sz="1800" dirty="0" err="1"/>
              <a:t>суперечливість</a:t>
            </a:r>
            <a:r>
              <a:rPr lang="ru-RU" sz="1800" dirty="0"/>
              <a:t> </a:t>
            </a:r>
            <a:r>
              <a:rPr lang="ru-RU" sz="1800" dirty="0" err="1"/>
              <a:t>людського</a:t>
            </a:r>
            <a:r>
              <a:rPr lang="ru-RU" sz="1800" dirty="0"/>
              <a:t> характеру («</a:t>
            </a:r>
            <a:r>
              <a:rPr lang="ru-RU" sz="1800" dirty="0" err="1"/>
              <a:t>Цар</a:t>
            </a:r>
            <a:r>
              <a:rPr lang="ru-RU" sz="1800" dirty="0"/>
              <a:t> </a:t>
            </a:r>
            <a:r>
              <a:rPr lang="ru-RU" sz="1800" dirty="0" err="1"/>
              <a:t>Іван</a:t>
            </a:r>
            <a:r>
              <a:rPr lang="ru-RU" sz="1800" dirty="0"/>
              <a:t> </a:t>
            </a:r>
            <a:r>
              <a:rPr lang="ru-RU" sz="1800" dirty="0" err="1"/>
              <a:t>Грозний</a:t>
            </a:r>
            <a:r>
              <a:rPr lang="ru-RU" sz="1800" dirty="0"/>
              <a:t>», 1897 р.). </a:t>
            </a:r>
            <a:r>
              <a:rPr lang="ru-RU" sz="1800" dirty="0" err="1"/>
              <a:t>Цар</a:t>
            </a:r>
            <a:r>
              <a:rPr lang="ru-RU" sz="1800" dirty="0"/>
              <a:t> </a:t>
            </a:r>
            <a:r>
              <a:rPr lang="ru-RU" sz="1800" dirty="0" err="1"/>
              <a:t>Іоанн</a:t>
            </a:r>
            <a:r>
              <a:rPr lang="ru-RU" sz="1800" dirty="0"/>
              <a:t> </a:t>
            </a:r>
            <a:r>
              <a:rPr lang="ru-RU" sz="1800" dirty="0" err="1"/>
              <a:t>Грозний</a:t>
            </a:r>
            <a:r>
              <a:rPr lang="ru-RU" sz="1800" dirty="0"/>
              <a:t> у Васнецова не </a:t>
            </a:r>
            <a:r>
              <a:rPr lang="ru-RU" sz="1800" dirty="0" err="1"/>
              <a:t>лише</a:t>
            </a:r>
            <a:r>
              <a:rPr lang="ru-RU" sz="1800" dirty="0"/>
              <a:t> деспот-мученик, </a:t>
            </a:r>
            <a:r>
              <a:rPr lang="ru-RU" sz="1800" dirty="0" err="1"/>
              <a:t>він</a:t>
            </a:r>
            <a:r>
              <a:rPr lang="ru-RU" sz="1800" dirty="0"/>
              <a:t> неординарна </a:t>
            </a:r>
            <a:r>
              <a:rPr lang="ru-RU" sz="1800" dirty="0" err="1"/>
              <a:t>особистість</a:t>
            </a:r>
            <a:r>
              <a:rPr lang="ru-RU" sz="1800" dirty="0"/>
              <a:t>. З </a:t>
            </a:r>
            <a:r>
              <a:rPr lang="ru-RU" sz="1800" dirty="0" err="1"/>
              <a:t>повагою</a:t>
            </a:r>
            <a:r>
              <a:rPr lang="ru-RU" sz="1800" dirty="0"/>
              <a:t> до </a:t>
            </a:r>
            <a:r>
              <a:rPr lang="ru-RU" sz="1800" dirty="0" err="1"/>
              <a:t>розуму</a:t>
            </a:r>
            <a:r>
              <a:rPr lang="ru-RU" sz="1800" dirty="0"/>
              <a:t>, </a:t>
            </a:r>
            <a:r>
              <a:rPr lang="ru-RU" sz="1800" dirty="0" err="1"/>
              <a:t>сили</a:t>
            </a:r>
            <a:r>
              <a:rPr lang="ru-RU" sz="1800" dirty="0"/>
              <a:t> і разом з </a:t>
            </a:r>
            <a:r>
              <a:rPr lang="ru-RU" sz="1800" dirty="0" err="1"/>
              <a:t>тим</a:t>
            </a:r>
            <a:r>
              <a:rPr lang="ru-RU" sz="1800" dirty="0"/>
              <a:t> </a:t>
            </a:r>
            <a:r>
              <a:rPr lang="ru-RU" sz="1800" dirty="0" err="1"/>
              <a:t>зі</a:t>
            </a:r>
            <a:r>
              <a:rPr lang="ru-RU" sz="1800" dirty="0"/>
              <a:t> страхом перед </a:t>
            </a:r>
            <a:r>
              <a:rPr lang="ru-RU" sz="1800" dirty="0" err="1"/>
              <a:t>надмірною</a:t>
            </a:r>
            <a:r>
              <a:rPr lang="ru-RU" sz="1800" dirty="0"/>
              <a:t> </a:t>
            </a:r>
            <a:r>
              <a:rPr lang="ru-RU" sz="1800" dirty="0" err="1"/>
              <a:t>жорстокістю</a:t>
            </a:r>
            <a:r>
              <a:rPr lang="ru-RU" sz="1800" dirty="0"/>
              <a:t> </a:t>
            </a:r>
            <a:r>
              <a:rPr lang="ru-RU" sz="1800" dirty="0" err="1"/>
              <a:t>відображений</a:t>
            </a:r>
            <a:r>
              <a:rPr lang="ru-RU" sz="1800" dirty="0"/>
              <a:t> </a:t>
            </a:r>
            <a:r>
              <a:rPr lang="ru-RU" sz="1800" dirty="0" err="1"/>
              <a:t>цар</a:t>
            </a:r>
            <a:r>
              <a:rPr lang="ru-RU" sz="1800" dirty="0"/>
              <a:t> </a:t>
            </a:r>
            <a:r>
              <a:rPr lang="ru-RU" sz="1800" dirty="0" err="1"/>
              <a:t>Іоанн</a:t>
            </a:r>
            <a:r>
              <a:rPr lang="ru-RU" sz="1800" dirty="0"/>
              <a:t> </a:t>
            </a:r>
            <a:r>
              <a:rPr lang="ru-RU" sz="1800" dirty="0" err="1"/>
              <a:t>Васильович</a:t>
            </a:r>
            <a:r>
              <a:rPr lang="ru-RU" sz="1800" dirty="0"/>
              <a:t> у </a:t>
            </a:r>
            <a:r>
              <a:rPr lang="ru-RU" sz="1800" dirty="0" err="1"/>
              <a:t>народних</a:t>
            </a:r>
            <a:r>
              <a:rPr lang="ru-RU" sz="1800" dirty="0"/>
              <a:t> </a:t>
            </a:r>
            <a:r>
              <a:rPr lang="ru-RU" sz="1800" dirty="0" err="1"/>
              <a:t>переказах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Цар</a:t>
            </a:r>
            <a:r>
              <a:rPr lang="ru-RU" sz="1800" dirty="0"/>
              <a:t> </a:t>
            </a:r>
            <a:r>
              <a:rPr lang="ru-RU" sz="1800" dirty="0" err="1"/>
              <a:t>стоїть</a:t>
            </a:r>
            <a:r>
              <a:rPr lang="ru-RU" sz="1800" dirty="0"/>
              <a:t> на сходах </a:t>
            </a:r>
            <a:r>
              <a:rPr lang="ru-RU" sz="1800" dirty="0" err="1"/>
              <a:t>свого</a:t>
            </a:r>
            <a:r>
              <a:rPr lang="ru-RU" sz="1800" dirty="0"/>
              <a:t> терема, </a:t>
            </a:r>
            <a:r>
              <a:rPr lang="ru-RU" sz="1800" dirty="0" err="1"/>
              <a:t>встелених</a:t>
            </a:r>
            <a:r>
              <a:rPr lang="ru-RU" sz="1800" dirty="0"/>
              <a:t> </a:t>
            </a:r>
            <a:r>
              <a:rPr lang="ru-RU" sz="1800" dirty="0" err="1"/>
              <a:t>червоним</a:t>
            </a:r>
            <a:r>
              <a:rPr lang="ru-RU" sz="1800" dirty="0"/>
              <a:t> килимом. </a:t>
            </a:r>
            <a:r>
              <a:rPr lang="ru-RU" sz="1800" dirty="0" err="1"/>
              <a:t>Ця</a:t>
            </a:r>
            <a:r>
              <a:rPr lang="ru-RU" sz="1800" dirty="0"/>
              <a:t> </a:t>
            </a:r>
            <a:r>
              <a:rPr lang="ru-RU" sz="1800" dirty="0" err="1"/>
              <a:t>людина</a:t>
            </a:r>
            <a:r>
              <a:rPr lang="ru-RU" sz="1800" dirty="0"/>
              <a:t>, </a:t>
            </a:r>
            <a:r>
              <a:rPr lang="ru-RU" sz="1800" dirty="0" err="1"/>
              <a:t>безумовно</a:t>
            </a:r>
            <a:r>
              <a:rPr lang="ru-RU" sz="1800" dirty="0"/>
              <a:t>, </a:t>
            </a:r>
            <a:r>
              <a:rPr lang="ru-RU" sz="1800" dirty="0" err="1"/>
              <a:t>розумна</a:t>
            </a:r>
            <a:r>
              <a:rPr lang="ru-RU" sz="1800" dirty="0"/>
              <a:t>, хитра, </a:t>
            </a:r>
            <a:r>
              <a:rPr lang="ru-RU" sz="1800" dirty="0" err="1"/>
              <a:t>підступна</a:t>
            </a:r>
            <a:r>
              <a:rPr lang="ru-RU" sz="1800" dirty="0"/>
              <a:t>, але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цар</a:t>
            </a:r>
            <a:r>
              <a:rPr lang="ru-RU" sz="1800" dirty="0"/>
              <a:t>, </a:t>
            </a:r>
            <a:r>
              <a:rPr lang="ru-RU" sz="1800" dirty="0" err="1"/>
              <a:t>помазаник</a:t>
            </a:r>
            <a:r>
              <a:rPr lang="ru-RU" sz="1800" dirty="0"/>
              <a:t> Божий на </a:t>
            </a:r>
            <a:r>
              <a:rPr lang="ru-RU" sz="1800" dirty="0" err="1"/>
              <a:t>російському</a:t>
            </a:r>
            <a:r>
              <a:rPr lang="ru-RU" sz="1800" dirty="0"/>
              <a:t> </a:t>
            </a:r>
            <a:r>
              <a:rPr lang="ru-RU" sz="1800" dirty="0" err="1"/>
              <a:t>престолі</a:t>
            </a:r>
            <a:r>
              <a:rPr lang="ru-RU" sz="1800" dirty="0"/>
              <a:t>, — з </a:t>
            </a:r>
            <a:r>
              <a:rPr lang="ru-RU" sz="1800" dirty="0" err="1"/>
              <a:t>вікон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палат видно </a:t>
            </a:r>
            <a:r>
              <a:rPr lang="ru-RU" sz="1800" dirty="0" err="1"/>
              <a:t>церковну</a:t>
            </a:r>
            <a:r>
              <a:rPr lang="ru-RU" sz="1800" dirty="0"/>
              <a:t> </a:t>
            </a:r>
            <a:r>
              <a:rPr lang="ru-RU" sz="1800" dirty="0" err="1"/>
              <a:t>маківку</a:t>
            </a:r>
            <a:r>
              <a:rPr lang="ru-RU" sz="1800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1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63</TotalTime>
  <Words>1518</Words>
  <Application>Microsoft Office PowerPoint</Application>
  <PresentationFormat>Экран (4:3)</PresentationFormat>
  <Paragraphs>53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Презентація на тему: «Васнецов Віктор Михайлович»</vt:lpstr>
      <vt:lpstr>Презентация PowerPoint</vt:lpstr>
      <vt:lpstr>Біографія</vt:lpstr>
      <vt:lpstr>Презентация PowerPoint</vt:lpstr>
      <vt:lpstr>Презентация PowerPoint</vt:lpstr>
      <vt:lpstr>Творчість</vt:lpstr>
      <vt:lpstr> «Богатирі»1881-1898 рр.</vt:lpstr>
      <vt:lpstr>Презентация PowerPoint</vt:lpstr>
      <vt:lpstr>«Цар Іван Грозний», 1897 р.</vt:lpstr>
      <vt:lpstr>«Три царівни підземного царства» 1884 р.</vt:lpstr>
      <vt:lpstr>«Царівна-жаба» ,1918 р.</vt:lpstr>
      <vt:lpstr>Презентация PowerPoint</vt:lpstr>
      <vt:lpstr>"Прощання князя Олега з конем", 1899</vt:lpstr>
      <vt:lpstr> «Спляча царівна»,1900-1926 рр.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«Васнецов Віктор Михайлович»</dc:title>
  <dc:creator>User</dc:creator>
  <cp:lastModifiedBy>User</cp:lastModifiedBy>
  <cp:revision>8</cp:revision>
  <dcterms:created xsi:type="dcterms:W3CDTF">2014-03-24T10:39:13Z</dcterms:created>
  <dcterms:modified xsi:type="dcterms:W3CDTF">2014-03-25T09:47:17Z</dcterms:modified>
</cp:coreProperties>
</file>