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060C10-CDAE-4DA9-A3C0-E8C4F02D4C1A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8E2230-75C6-4583-925F-78D4F39CB1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35673">
            <a:off x="-612324" y="2245962"/>
            <a:ext cx="9281481" cy="1701004"/>
          </a:xfrm>
        </p:spPr>
        <p:txBody>
          <a:bodyPr>
            <a:normAutofit fontScale="90000"/>
          </a:bodyPr>
          <a:lstStyle/>
          <a:p>
            <a:r>
              <a:rPr lang="ru-RU" sz="8900" dirty="0" smtClean="0">
                <a:solidFill>
                  <a:srgbClr val="FF0000"/>
                </a:solidFill>
              </a:rPr>
              <a:t>Харчо</a:t>
            </a:r>
            <a:r>
              <a:rPr lang="uk-UA" sz="8900" dirty="0" err="1" smtClean="0">
                <a:solidFill>
                  <a:srgbClr val="FF0000"/>
                </a:solidFill>
              </a:rPr>
              <a:t>ві</a:t>
            </a:r>
            <a:r>
              <a:rPr lang="uk-UA" sz="8900" dirty="0" smtClean="0">
                <a:solidFill>
                  <a:srgbClr val="FF0000"/>
                </a:solidFill>
              </a:rPr>
              <a:t> добавки</a:t>
            </a:r>
            <a:br>
              <a:rPr lang="uk-UA" sz="8900" dirty="0" smtClean="0">
                <a:solidFill>
                  <a:srgbClr val="FF0000"/>
                </a:solidFill>
              </a:rPr>
            </a:br>
            <a:r>
              <a:rPr lang="uk-UA" sz="8900" dirty="0" smtClean="0">
                <a:solidFill>
                  <a:srgbClr val="FF0000"/>
                </a:solidFill>
              </a:rPr>
              <a:t>Е-числа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013176"/>
            <a:ext cx="8458200" cy="914400"/>
          </a:xfrm>
        </p:spPr>
        <p:txBody>
          <a:bodyPr>
            <a:no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36024" cy="43073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Харчові</a:t>
            </a:r>
            <a:r>
              <a:rPr lang="ru-RU" dirty="0" smtClean="0"/>
              <a:t> </a:t>
            </a:r>
            <a:r>
              <a:rPr lang="ru-RU" dirty="0" smtClean="0"/>
              <a:t>добавки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додаються</a:t>
            </a:r>
            <a:r>
              <a:rPr lang="ru-RU" dirty="0" smtClean="0"/>
              <a:t> в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(</a:t>
            </a:r>
            <a:r>
              <a:rPr lang="ru-RU" dirty="0" err="1" smtClean="0"/>
              <a:t>поліпшення</a:t>
            </a:r>
            <a:r>
              <a:rPr lang="ru-RU" dirty="0" smtClean="0"/>
              <a:t> смаку </a:t>
            </a:r>
            <a:r>
              <a:rPr lang="ru-RU" dirty="0" err="1" smtClean="0"/>
              <a:t>і</a:t>
            </a:r>
            <a:r>
              <a:rPr lang="ru-RU" dirty="0" smtClean="0"/>
              <a:t> запаху,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поживної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псування</a:t>
            </a:r>
            <a:r>
              <a:rPr lang="ru-RU" dirty="0" smtClean="0"/>
              <a:t> продукту),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вживаються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самостійних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. </a:t>
            </a:r>
            <a:r>
              <a:rPr lang="ru-RU" dirty="0" err="1" smtClean="0"/>
              <a:t>Справжній</a:t>
            </a:r>
            <a:r>
              <a:rPr lang="ru-RU" dirty="0" smtClean="0"/>
              <a:t> </a:t>
            </a:r>
            <a:r>
              <a:rPr lang="ru-RU" dirty="0" err="1" smtClean="0"/>
              <a:t>розквіт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почався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smtClean="0"/>
              <a:t>ст. – </a:t>
            </a:r>
            <a:r>
              <a:rPr lang="ru-RU" dirty="0" err="1" smtClean="0"/>
              <a:t>харчової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Харчові добавки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барвники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(Е 100-182);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консерванти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(Е 200-283);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антиокислювачі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(Е 300-321);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добавки;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стабілізатори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консистенції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эмульгатори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сполучні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агенти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(Е 400-482);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фіксатори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колоьру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добавки,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підсилюють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змінюють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смак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аромат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харчового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продукту (Е 620-І642);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Підсолоджувачі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наповнювачі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носії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розчинники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ароматизатори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Харчові</a:t>
            </a:r>
            <a:r>
              <a:rPr lang="ru-RU" dirty="0" smtClean="0"/>
              <a:t> </a:t>
            </a:r>
            <a:r>
              <a:rPr lang="ru-RU" dirty="0" smtClean="0"/>
              <a:t>добавки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052736"/>
            <a:ext cx="7803976" cy="42511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Три </a:t>
            </a:r>
            <a:r>
              <a:rPr lang="ru-RU" dirty="0" err="1" smtClean="0"/>
              <a:t>кілограми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Ось та </a:t>
            </a:r>
            <a:r>
              <a:rPr lang="ru-RU" dirty="0" err="1" smtClean="0"/>
              <a:t>кількість</a:t>
            </a:r>
            <a:r>
              <a:rPr lang="ru-RU" dirty="0" smtClean="0"/>
              <a:t>, яка </a:t>
            </a:r>
            <a:r>
              <a:rPr lang="ru-RU" dirty="0" err="1" smtClean="0"/>
              <a:t>вживається</a:t>
            </a:r>
            <a:r>
              <a:rPr lang="ru-RU" dirty="0" smtClean="0"/>
              <a:t> за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середньостатистичним</a:t>
            </a:r>
            <a:r>
              <a:rPr lang="ru-RU" dirty="0" smtClean="0"/>
              <a:t> </a:t>
            </a:r>
            <a:r>
              <a:rPr lang="ru-RU" dirty="0" err="1" smtClean="0"/>
              <a:t>споживачем</a:t>
            </a:r>
            <a:r>
              <a:rPr lang="ru-RU" dirty="0" smtClean="0"/>
              <a:t> самих </a:t>
            </a:r>
            <a:r>
              <a:rPr lang="ru-RU" dirty="0" err="1" smtClean="0"/>
              <a:t>різних</a:t>
            </a:r>
            <a:r>
              <a:rPr lang="ru-RU" dirty="0" smtClean="0"/>
              <a:t>, часом абсолютно </a:t>
            </a:r>
            <a:r>
              <a:rPr lang="ru-RU" dirty="0" err="1" smtClean="0"/>
              <a:t>звичних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: </a:t>
            </a:r>
            <a:r>
              <a:rPr lang="ru-RU" dirty="0" err="1" smtClean="0"/>
              <a:t>кексів</a:t>
            </a:r>
            <a:r>
              <a:rPr lang="ru-RU" dirty="0" smtClean="0"/>
              <a:t>, мармеладу, </a:t>
            </a:r>
            <a:r>
              <a:rPr lang="ru-RU" dirty="0" err="1" smtClean="0"/>
              <a:t>тістечка</a:t>
            </a:r>
            <a:r>
              <a:rPr lang="ru-RU" dirty="0" smtClean="0"/>
              <a:t>. </a:t>
            </a:r>
            <a:r>
              <a:rPr lang="ru-RU" dirty="0" err="1" smtClean="0"/>
              <a:t>Барвники</a:t>
            </a:r>
            <a:r>
              <a:rPr lang="ru-RU" dirty="0" smtClean="0"/>
              <a:t>, </a:t>
            </a:r>
            <a:r>
              <a:rPr lang="ru-RU" dirty="0" err="1" smtClean="0"/>
              <a:t>емульгатори</a:t>
            </a:r>
            <a:r>
              <a:rPr lang="ru-RU" dirty="0" smtClean="0"/>
              <a:t>, </a:t>
            </a:r>
            <a:r>
              <a:rPr lang="ru-RU" dirty="0" err="1" smtClean="0"/>
              <a:t>ущільнювачі</a:t>
            </a:r>
            <a:r>
              <a:rPr lang="ru-RU" dirty="0" smtClean="0"/>
              <a:t>, </a:t>
            </a:r>
            <a:r>
              <a:rPr lang="ru-RU" dirty="0" err="1" smtClean="0"/>
              <a:t>загусники</a:t>
            </a:r>
            <a:r>
              <a:rPr lang="ru-RU" dirty="0" smtClean="0"/>
              <a:t> </a:t>
            </a:r>
            <a:r>
              <a:rPr lang="ru-RU" dirty="0" err="1" smtClean="0"/>
              <a:t>присутні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буквально у </a:t>
            </a:r>
            <a:r>
              <a:rPr lang="ru-RU" dirty="0" err="1" smtClean="0"/>
              <a:t>всьому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добавок продукт,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низької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приємний</a:t>
            </a:r>
            <a:r>
              <a:rPr lang="ru-RU" dirty="0" smtClean="0"/>
              <a:t> смак, </a:t>
            </a:r>
            <a:r>
              <a:rPr lang="ru-RU" dirty="0" err="1" smtClean="0"/>
              <a:t>гарний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, запах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консистенцію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838200"/>
          </a:xfrm>
        </p:spPr>
        <p:txBody>
          <a:bodyPr/>
          <a:lstStyle/>
          <a:p>
            <a:pPr algn="ctr"/>
            <a:r>
              <a:rPr lang="uk-UA" dirty="0" smtClean="0"/>
              <a:t>Харчова хімія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14925"/>
            <a:ext cx="2628900" cy="1743075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402" y="4566295"/>
            <a:ext cx="2555598" cy="22917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Уважніше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 </a:t>
            </a:r>
            <a:r>
              <a:rPr lang="ru-RU" dirty="0" err="1" smtClean="0"/>
              <a:t>написи</a:t>
            </a:r>
            <a:r>
              <a:rPr lang="ru-RU" dirty="0" smtClean="0"/>
              <a:t> на </a:t>
            </a:r>
            <a:r>
              <a:rPr lang="ru-RU" dirty="0" err="1" smtClean="0"/>
              <a:t>етикетках</a:t>
            </a:r>
            <a:r>
              <a:rPr lang="ru-RU" dirty="0" smtClean="0"/>
              <a:t>. Не </a:t>
            </a:r>
            <a:r>
              <a:rPr lang="ru-RU" dirty="0" err="1" smtClean="0"/>
              <a:t>дивлячись</a:t>
            </a:r>
            <a:r>
              <a:rPr lang="ru-RU" dirty="0" smtClean="0"/>
              <a:t>,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купити</a:t>
            </a:r>
            <a:r>
              <a:rPr lang="ru-RU" dirty="0" smtClean="0"/>
              <a:t> </a:t>
            </a:r>
            <a:r>
              <a:rPr lang="ru-RU" dirty="0" err="1" smtClean="0"/>
              <a:t>крохмаль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смаком, запахом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кольором</a:t>
            </a:r>
            <a:r>
              <a:rPr lang="ru-RU" dirty="0" smtClean="0"/>
              <a:t> </a:t>
            </a:r>
            <a:r>
              <a:rPr lang="ru-RU" dirty="0" err="1" smtClean="0"/>
              <a:t>ковбаси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добавки </a:t>
            </a:r>
            <a:r>
              <a:rPr lang="ru-RU" dirty="0" err="1" smtClean="0"/>
              <a:t>шкідливі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великих </a:t>
            </a:r>
            <a:r>
              <a:rPr lang="ru-RU" dirty="0" err="1" smtClean="0"/>
              <a:t>кількостях</a:t>
            </a:r>
            <a:r>
              <a:rPr lang="ru-RU" dirty="0" smtClean="0"/>
              <a:t> </a:t>
            </a:r>
            <a:r>
              <a:rPr lang="ru-RU" dirty="0" err="1" smtClean="0"/>
              <a:t>але</a:t>
            </a:r>
            <a:r>
              <a:rPr lang="ru-RU" dirty="0" smtClean="0"/>
              <a:t>, </a:t>
            </a:r>
            <a:r>
              <a:rPr lang="ru-RU" dirty="0" err="1" smtClean="0"/>
              <a:t>канцерогени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- </a:t>
            </a:r>
            <a:r>
              <a:rPr lang="ru-RU" dirty="0" err="1" smtClean="0"/>
              <a:t>накопичуватися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. Так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часом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дасть</a:t>
            </a:r>
            <a:r>
              <a:rPr lang="ru-RU" dirty="0" smtClean="0"/>
              <a:t> про себе знати. </a:t>
            </a:r>
            <a:r>
              <a:rPr lang="ru-RU" dirty="0" err="1" smtClean="0"/>
              <a:t>Будь-яка</a:t>
            </a:r>
            <a:r>
              <a:rPr lang="ru-RU" dirty="0" smtClean="0"/>
              <a:t> </a:t>
            </a:r>
            <a:r>
              <a:rPr lang="ru-RU" dirty="0" err="1" smtClean="0"/>
              <a:t>модифікація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потенційно</a:t>
            </a:r>
            <a:r>
              <a:rPr lang="ru-RU" dirty="0" smtClean="0"/>
              <a:t> </a:t>
            </a:r>
            <a:r>
              <a:rPr lang="ru-RU" dirty="0" err="1" smtClean="0"/>
              <a:t>небезпечними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.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</a:t>
            </a:r>
            <a:r>
              <a:rPr lang="ru-RU" dirty="0" err="1" smtClean="0"/>
              <a:t>підсилювачів</a:t>
            </a:r>
            <a:r>
              <a:rPr lang="ru-RU" dirty="0" smtClean="0"/>
              <a:t> смаку та </a:t>
            </a:r>
            <a:r>
              <a:rPr lang="ru-RU" dirty="0" err="1" smtClean="0"/>
              <a:t>кольору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обман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err="1" smtClean="0"/>
              <a:t>живати</a:t>
            </a:r>
            <a:r>
              <a:rPr lang="ru-RU" dirty="0" smtClean="0"/>
              <a:t> </a:t>
            </a:r>
            <a:r>
              <a:rPr lang="ru-RU" dirty="0" err="1" smtClean="0"/>
              <a:t>екологічно</a:t>
            </a:r>
            <a:r>
              <a:rPr lang="ru-RU" dirty="0" smtClean="0"/>
              <a:t>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- </a:t>
            </a:r>
            <a:r>
              <a:rPr lang="ru-RU" dirty="0" err="1" smtClean="0"/>
              <a:t>свіжі</a:t>
            </a:r>
            <a:r>
              <a:rPr lang="ru-RU" dirty="0" smtClean="0"/>
              <a:t> </a:t>
            </a:r>
            <a:r>
              <a:rPr lang="ru-RU" dirty="0" err="1" smtClean="0"/>
              <a:t>сирі</a:t>
            </a:r>
            <a:r>
              <a:rPr lang="ru-RU" dirty="0" smtClean="0"/>
              <a:t> </a:t>
            </a:r>
            <a:r>
              <a:rPr lang="ru-RU" dirty="0" err="1" smtClean="0"/>
              <a:t>овочі</a:t>
            </a:r>
            <a:r>
              <a:rPr lang="ru-RU" dirty="0" smtClean="0"/>
              <a:t>, </a:t>
            </a:r>
            <a:r>
              <a:rPr lang="ru-RU" dirty="0" err="1" smtClean="0"/>
              <a:t>фрукти</a:t>
            </a:r>
            <a:r>
              <a:rPr lang="ru-RU" dirty="0" smtClean="0"/>
              <a:t> та </a:t>
            </a:r>
            <a:r>
              <a:rPr lang="ru-RU" dirty="0" err="1" smtClean="0"/>
              <a:t>ягоди</a:t>
            </a:r>
            <a:r>
              <a:rPr lang="ru-RU" dirty="0" smtClean="0"/>
              <a:t>. Не </a:t>
            </a:r>
            <a:r>
              <a:rPr lang="ru-RU" dirty="0" err="1" smtClean="0"/>
              <a:t>купувати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терміном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, </a:t>
            </a:r>
            <a:r>
              <a:rPr lang="ru-RU" dirty="0" err="1" smtClean="0"/>
              <a:t>зазначеним</a:t>
            </a:r>
            <a:r>
              <a:rPr lang="ru-RU" dirty="0" smtClean="0"/>
              <a:t> на </a:t>
            </a:r>
            <a:r>
              <a:rPr lang="ru-RU" dirty="0" err="1" smtClean="0"/>
              <a:t>етикетці</a:t>
            </a:r>
            <a:r>
              <a:rPr lang="ru-RU" dirty="0" smtClean="0"/>
              <a:t> - </a:t>
            </a:r>
            <a:r>
              <a:rPr lang="ru-RU" dirty="0" err="1" smtClean="0"/>
              <a:t>ознака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там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консервантів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306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Харчові добавки Е-числа </vt:lpstr>
      <vt:lpstr>Харчові добавки</vt:lpstr>
      <vt:lpstr>Харчові добавки та їх види</vt:lpstr>
      <vt:lpstr>Харчова хімія</vt:lpstr>
      <vt:lpstr>Висновок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Харчові добавки Е-числа</dc:title>
  <dc:creator>ДЕТКИ</dc:creator>
  <cp:lastModifiedBy>ДЕТКИ</cp:lastModifiedBy>
  <cp:revision>4</cp:revision>
  <dcterms:created xsi:type="dcterms:W3CDTF">2014-02-24T19:30:50Z</dcterms:created>
  <dcterms:modified xsi:type="dcterms:W3CDTF">2014-02-24T20:07:24Z</dcterms:modified>
</cp:coreProperties>
</file>