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9309" autoAdjust="0"/>
  </p:normalViewPr>
  <p:slideViewPr>
    <p:cSldViewPr>
      <p:cViewPr>
        <p:scale>
          <a:sx n="75" d="100"/>
          <a:sy n="75" d="100"/>
        </p:scale>
        <p:origin x="216" y="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200" dirty="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200" dirty="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200" dirty="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9A44E71C-8AAE-40D5-A64B-E0CD2EE1D45F}" type="slidenum">
              <a:rPr/>
              <a:pPr>
                <a:defRPr sz="1400"/>
              </a:pPr>
              <a:t>‹#›</a:t>
            </a:fld>
            <a:endParaRPr lang="ru-RU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ru-RU" noProof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 dirty="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 dirty="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 dirty="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D784BA01-0D41-485F-9C89-A58CA358446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ru-RU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2867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4710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90000" tIns="45000" rIns="90000" bIns="45000" anchor="t"/>
          <a:lstStyle/>
          <a:p>
            <a:pPr algn="l" hangingPunct="1">
              <a:defRPr/>
            </a:pPr>
            <a:fld id="{625CA60C-9D6F-4B88-89FA-7C6DC5478C7F}" type="slidenum">
              <a:rPr/>
              <a:pPr algn="l" hangingPunct="1">
                <a:defRPr/>
              </a:pPr>
              <a:t>11</a:t>
            </a:fld>
            <a:endParaRPr sz="180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4915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49155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5120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5325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5529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5734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wrap="square" lIns="90000" tIns="45000" rIns="90000" bIns="45000" anchor="t"/>
          <a:lstStyle/>
          <a:p>
            <a:pPr algn="l" hangingPunct="1">
              <a:defRPr/>
            </a:pPr>
            <a:fld id="{3935A93F-5769-433C-BCEE-E78C778A7C61}" type="slidenum">
              <a:rPr/>
              <a:pPr algn="l" hangingPunct="1">
                <a:defRPr/>
              </a:pPr>
              <a:t>16</a:t>
            </a:fld>
            <a:endParaRPr sz="180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5939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59395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072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277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481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686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891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4096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4301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4505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0CEC1-B0FD-403F-AB7B-9BE911F589BB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CB782-75EF-455F-A93F-1595354ACB5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D99F-2B34-4615-9B4D-050F49C3A6C9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F7AF5-3110-4E60-B699-45302C3A33E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3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3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545B9-4336-49F8-80D4-3E11BFD6BE57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4817-1E35-4779-BD6B-BCBD9B3BB93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7CEB-605E-487B-B05B-034C2C6BE37F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2968C-50A8-4EA2-9AE7-7E4CB683FE6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E47DC-856B-4991-B583-6EE1D6712C84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60DC-E3F9-40F2-9E9C-23949856BD9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57E7-5575-498F-AF46-27EF13B7E4A7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8D6D2-881E-428D-83F2-D34388C6669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64682-DE93-436C-8EC7-EE5091F98326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91FE9-4C6D-48E6-BB69-6BA68768B3C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85512-6EA8-4D85-AC7E-5C04D565EDA8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46CB7-8D81-43C8-9F4E-75517FC3DC6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C012-C8AF-4E11-A89C-24DDEF45F8F9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8334-68B7-4A70-A51B-3B2259D6FAD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168F-073B-4A55-A99B-51C1EFBDF04A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FCBE-1E21-4203-A81C-4DEA23F8460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6BF3-362B-47DE-BE16-F4618B47D40E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0BB8B-F940-470A-8A03-261523CCB26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3564A-770A-4A75-8403-21A3E777EEE0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1FFC8-EBE0-4E81-80DC-4C82C384C12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1E185-D5C1-4C34-AACE-0EE4656FF822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31B5F-1F2F-44DD-9125-5CA3993D6A9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F9211-E75F-4E50-B6FE-479FBB8DDA99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B1066-FF36-4E62-AD7F-3A4F4ACB2A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8C292-A612-4709-800E-D24E232958AC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338E-1E21-49F2-8F59-24BE8A5E6FC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26B13-988F-432D-AFA7-9BF75ECF7CE2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E2DF-97C4-48CE-805F-DFC176ECDCD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0CFAA-2CCE-4769-9EA0-5054845BF2C4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2AA6-43DD-4371-9789-15B742FBD25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A133-F399-41CA-9D81-2BBC08A70BCD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7D4BC-E015-4531-AE84-02110552E1A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358A5-88E2-4A07-9DBD-FE36CBFFA439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79CFB-CE06-4A25-99E6-FF5CB8B3584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38EF5-C194-47C0-ABD3-D2E10BCA99BF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6054-4887-402B-8D9B-169229CCB25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0CA3-3D79-421B-B21F-63C2877A2F58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2549-A7A0-40F8-BA2A-41E83945DE7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9D5DF-B5EE-43D2-A539-05F8A194F168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F0E7-3F16-49F5-ADB5-5BA940614BF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/>
          <p:cNvSpPr/>
          <p:nvPr/>
        </p:nvSpPr>
        <p:spPr>
          <a:xfrm>
            <a:off x="228600" y="228600"/>
            <a:ext cx="8694738" cy="246856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5FA326"/>
              </a:gs>
              <a:gs pos="100000">
                <a:srgbClr val="B2E389"/>
              </a:gs>
            </a:gsLst>
            <a:lin ang="5400000"/>
          </a:gra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1027" name="Group 15"/>
          <p:cNvGrpSpPr>
            <a:grpSpLocks/>
          </p:cNvGrpSpPr>
          <p:nvPr/>
        </p:nvGrpSpPr>
        <p:grpSpPr bwMode="auto">
          <a:xfrm>
            <a:off x="211138" y="1679575"/>
            <a:ext cx="8723312" cy="1328738"/>
            <a:chOff x="211680" y="1679399"/>
            <a:chExt cx="8723160" cy="1329480"/>
          </a:xfrm>
        </p:grpSpPr>
        <p:sp>
          <p:nvSpPr>
            <p:cNvPr id="4" name="Freeform 14"/>
            <p:cNvSpPr/>
            <p:nvPr/>
          </p:nvSpPr>
          <p:spPr>
            <a:xfrm>
              <a:off x="6047228" y="1823943"/>
              <a:ext cx="2876500" cy="714774"/>
            </a:xfrm>
            <a:custGeom>
              <a:avLst/>
              <a:gdLst>
                <a:gd name="f0" fmla="val 0"/>
                <a:gd name="f1" fmla="val 2706"/>
                <a:gd name="f2" fmla="val 640"/>
                <a:gd name="f3" fmla="val 2700"/>
                <a:gd name="f4" fmla="val 2586"/>
                <a:gd name="f5" fmla="val 18"/>
                <a:gd name="f6" fmla="val 2470"/>
                <a:gd name="f7" fmla="val 38"/>
                <a:gd name="f8" fmla="val 2352"/>
                <a:gd name="f9" fmla="val 60"/>
                <a:gd name="f10" fmla="val 2230"/>
                <a:gd name="f11" fmla="val 82"/>
                <a:gd name="f12" fmla="val 2106"/>
                <a:gd name="f13" fmla="val 108"/>
                <a:gd name="f14" fmla="val 1978"/>
                <a:gd name="f15" fmla="val 134"/>
                <a:gd name="f16" fmla="val 1848"/>
                <a:gd name="f17" fmla="val 164"/>
                <a:gd name="f18" fmla="val 1714"/>
                <a:gd name="f19" fmla="val 194"/>
                <a:gd name="f20" fmla="val 1472"/>
                <a:gd name="f21" fmla="val 252"/>
                <a:gd name="f22" fmla="val 1236"/>
                <a:gd name="f23" fmla="val 304"/>
                <a:gd name="f24" fmla="val 1010"/>
                <a:gd name="f25" fmla="val 352"/>
                <a:gd name="f26" fmla="val 792"/>
                <a:gd name="f27" fmla="val 398"/>
                <a:gd name="f28" fmla="val 584"/>
                <a:gd name="f29" fmla="val 438"/>
                <a:gd name="f30" fmla="val 382"/>
                <a:gd name="f31" fmla="val 474"/>
                <a:gd name="f32" fmla="val 188"/>
                <a:gd name="f33" fmla="val 508"/>
                <a:gd name="f34" fmla="val 538"/>
                <a:gd name="f35" fmla="val 130"/>
                <a:gd name="f36" fmla="val 556"/>
                <a:gd name="f37" fmla="val 254"/>
                <a:gd name="f38" fmla="val 572"/>
                <a:gd name="f39" fmla="val 374"/>
                <a:gd name="f40" fmla="val 586"/>
                <a:gd name="f41" fmla="val 492"/>
                <a:gd name="f42" fmla="val 598"/>
                <a:gd name="f43" fmla="val 606"/>
                <a:gd name="f44" fmla="val 610"/>
                <a:gd name="f45" fmla="val 716"/>
                <a:gd name="f46" fmla="val 618"/>
                <a:gd name="f47" fmla="val 822"/>
                <a:gd name="f48" fmla="val 626"/>
                <a:gd name="f49" fmla="val 926"/>
                <a:gd name="f50" fmla="val 632"/>
                <a:gd name="f51" fmla="val 1028"/>
                <a:gd name="f52" fmla="val 636"/>
                <a:gd name="f53" fmla="val 1126"/>
                <a:gd name="f54" fmla="val 638"/>
                <a:gd name="f55" fmla="val 1220"/>
                <a:gd name="f56" fmla="val 1312"/>
                <a:gd name="f57" fmla="val 1402"/>
                <a:gd name="f58" fmla="val 1490"/>
                <a:gd name="f59" fmla="val 1574"/>
                <a:gd name="f60" fmla="val 1656"/>
                <a:gd name="f61" fmla="val 1734"/>
                <a:gd name="f62" fmla="val 620"/>
                <a:gd name="f63" fmla="val 1812"/>
                <a:gd name="f64" fmla="val 612"/>
                <a:gd name="f65" fmla="val 1886"/>
                <a:gd name="f66" fmla="val 602"/>
                <a:gd name="f67" fmla="val 1960"/>
                <a:gd name="f68" fmla="val 592"/>
                <a:gd name="f69" fmla="val 2030"/>
                <a:gd name="f70" fmla="val 580"/>
                <a:gd name="f71" fmla="val 2100"/>
                <a:gd name="f72" fmla="val 568"/>
                <a:gd name="f73" fmla="val 2166"/>
                <a:gd name="f74" fmla="val 554"/>
                <a:gd name="f75" fmla="val 2232"/>
                <a:gd name="f76" fmla="val 540"/>
                <a:gd name="f77" fmla="val 2296"/>
                <a:gd name="f78" fmla="val 524"/>
                <a:gd name="f79" fmla="val 2358"/>
                <a:gd name="f80" fmla="val 2418"/>
                <a:gd name="f81" fmla="val 490"/>
                <a:gd name="f82" fmla="val 2478"/>
                <a:gd name="f83" fmla="val 472"/>
                <a:gd name="f84" fmla="val 2592"/>
                <a:gd name="f85" fmla="val 432"/>
                <a:gd name="f86" fmla="val 2702"/>
                <a:gd name="f87" fmla="val 390"/>
                <a:gd name="f88" fmla="val 38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706" h="640">
                  <a:moveTo>
                    <a:pt x="f3" y="f0"/>
                  </a:moveTo>
                  <a:lnTo>
                    <a:pt x="f3" y="f0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0" y="f34"/>
                  </a:lnTo>
                  <a:lnTo>
                    <a:pt x="f0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2"/>
                  </a:lnTo>
                  <a:lnTo>
                    <a:pt x="f56" y="f2"/>
                  </a:lnTo>
                  <a:lnTo>
                    <a:pt x="f57" y="f54"/>
                  </a:lnTo>
                  <a:lnTo>
                    <a:pt x="f58" y="f52"/>
                  </a:lnTo>
                  <a:lnTo>
                    <a:pt x="f59" y="f50"/>
                  </a:lnTo>
                  <a:lnTo>
                    <a:pt x="f60" y="f48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33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6" y="f87"/>
                  </a:lnTo>
                  <a:lnTo>
                    <a:pt x="f1" y="f88"/>
                  </a:lnTo>
                  <a:lnTo>
                    <a:pt x="f1" y="f88"/>
                  </a:lnTo>
                  <a:lnTo>
                    <a:pt x="f1" y="f0"/>
                  </a:lnTo>
                  <a:lnTo>
                    <a:pt x="f1" y="f0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D6ECFF">
                <a:alpha val="29000"/>
              </a:srgbClr>
            </a:solidFill>
            <a:ln>
              <a:noFill/>
              <a:prstDash val="solid"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18"/>
            <p:cNvSpPr/>
            <p:nvPr/>
          </p:nvSpPr>
          <p:spPr>
            <a:xfrm>
              <a:off x="2619875" y="1696872"/>
              <a:ext cx="5543453" cy="849786"/>
            </a:xfrm>
            <a:custGeom>
              <a:avLst/>
              <a:gdLst>
                <a:gd name="f0" fmla="val 0"/>
                <a:gd name="f1" fmla="val 5216"/>
                <a:gd name="f2" fmla="val 762"/>
                <a:gd name="f3" fmla="val 714"/>
                <a:gd name="f4" fmla="val 5102"/>
                <a:gd name="f5" fmla="val 700"/>
                <a:gd name="f6" fmla="val 4984"/>
                <a:gd name="f7" fmla="val 686"/>
                <a:gd name="f8" fmla="val 4738"/>
                <a:gd name="f9" fmla="val 652"/>
                <a:gd name="f10" fmla="val 4478"/>
                <a:gd name="f11" fmla="val 610"/>
                <a:gd name="f12" fmla="val 4204"/>
                <a:gd name="f13" fmla="val 564"/>
                <a:gd name="f14" fmla="val 3914"/>
                <a:gd name="f15" fmla="val 508"/>
                <a:gd name="f16" fmla="val 3608"/>
                <a:gd name="f17" fmla="val 446"/>
                <a:gd name="f18" fmla="val 3286"/>
                <a:gd name="f19" fmla="val 374"/>
                <a:gd name="f20" fmla="val 2946"/>
                <a:gd name="f21" fmla="val 296"/>
                <a:gd name="f22" fmla="val 2812"/>
                <a:gd name="f23" fmla="val 266"/>
                <a:gd name="f24" fmla="val 2682"/>
                <a:gd name="f25" fmla="val 236"/>
                <a:gd name="f26" fmla="val 2556"/>
                <a:gd name="f27" fmla="val 210"/>
                <a:gd name="f28" fmla="val 2430"/>
                <a:gd name="f29" fmla="val 184"/>
                <a:gd name="f30" fmla="val 2308"/>
                <a:gd name="f31" fmla="val 162"/>
                <a:gd name="f32" fmla="val 2190"/>
                <a:gd name="f33" fmla="val 140"/>
                <a:gd name="f34" fmla="val 2074"/>
                <a:gd name="f35" fmla="val 120"/>
                <a:gd name="f36" fmla="val 1960"/>
                <a:gd name="f37" fmla="val 102"/>
                <a:gd name="f38" fmla="val 1850"/>
                <a:gd name="f39" fmla="val 86"/>
                <a:gd name="f40" fmla="val 1740"/>
                <a:gd name="f41" fmla="val 72"/>
                <a:gd name="f42" fmla="val 1532"/>
                <a:gd name="f43" fmla="val 46"/>
                <a:gd name="f44" fmla="val 1334"/>
                <a:gd name="f45" fmla="val 28"/>
                <a:gd name="f46" fmla="val 1148"/>
                <a:gd name="f47" fmla="val 14"/>
                <a:gd name="f48" fmla="val 970"/>
                <a:gd name="f49" fmla="val 4"/>
                <a:gd name="f50" fmla="val 802"/>
                <a:gd name="f51" fmla="val 644"/>
                <a:gd name="f52" fmla="val 496"/>
                <a:gd name="f53" fmla="val 358"/>
                <a:gd name="f54" fmla="val 10"/>
                <a:gd name="f55" fmla="val 230"/>
                <a:gd name="f56" fmla="val 20"/>
                <a:gd name="f57" fmla="val 110"/>
                <a:gd name="f58" fmla="val 32"/>
                <a:gd name="f59" fmla="val 48"/>
                <a:gd name="f60" fmla="val 154"/>
                <a:gd name="f61" fmla="val 66"/>
                <a:gd name="f62" fmla="val 314"/>
                <a:gd name="f63" fmla="val 480"/>
                <a:gd name="f64" fmla="val 112"/>
                <a:gd name="f65" fmla="val 830"/>
                <a:gd name="f66" fmla="val 174"/>
                <a:gd name="f67" fmla="val 1014"/>
                <a:gd name="f68" fmla="val 1206"/>
                <a:gd name="f69" fmla="val 250"/>
                <a:gd name="f70" fmla="val 1402"/>
                <a:gd name="f71" fmla="val 1756"/>
                <a:gd name="f72" fmla="val 378"/>
                <a:gd name="f73" fmla="val 2092"/>
                <a:gd name="f74" fmla="val 450"/>
                <a:gd name="f75" fmla="val 2408"/>
                <a:gd name="f76" fmla="val 516"/>
                <a:gd name="f77" fmla="val 2562"/>
                <a:gd name="f78" fmla="val 544"/>
                <a:gd name="f79" fmla="val 2708"/>
                <a:gd name="f80" fmla="val 572"/>
                <a:gd name="f81" fmla="val 2852"/>
                <a:gd name="f82" fmla="val 598"/>
                <a:gd name="f83" fmla="val 2992"/>
                <a:gd name="f84" fmla="val 620"/>
                <a:gd name="f85" fmla="val 3128"/>
                <a:gd name="f86" fmla="val 642"/>
                <a:gd name="f87" fmla="val 3260"/>
                <a:gd name="f88" fmla="val 662"/>
                <a:gd name="f89" fmla="val 3388"/>
                <a:gd name="f90" fmla="val 678"/>
                <a:gd name="f91" fmla="val 3512"/>
                <a:gd name="f92" fmla="val 694"/>
                <a:gd name="f93" fmla="val 3632"/>
                <a:gd name="f94" fmla="val 708"/>
                <a:gd name="f95" fmla="val 3750"/>
                <a:gd name="f96" fmla="val 722"/>
                <a:gd name="f97" fmla="val 3864"/>
                <a:gd name="f98" fmla="val 732"/>
                <a:gd name="f99" fmla="val 3974"/>
                <a:gd name="f100" fmla="val 740"/>
                <a:gd name="f101" fmla="val 4080"/>
                <a:gd name="f102" fmla="val 748"/>
                <a:gd name="f103" fmla="val 4184"/>
                <a:gd name="f104" fmla="val 754"/>
                <a:gd name="f105" fmla="val 4286"/>
                <a:gd name="f106" fmla="val 758"/>
                <a:gd name="f107" fmla="val 4384"/>
                <a:gd name="f108" fmla="val 4570"/>
                <a:gd name="f109" fmla="val 4660"/>
                <a:gd name="f110" fmla="val 760"/>
                <a:gd name="f111" fmla="val 4746"/>
                <a:gd name="f112" fmla="val 4830"/>
                <a:gd name="f113" fmla="val 4912"/>
                <a:gd name="f114" fmla="val 4992"/>
                <a:gd name="f115" fmla="val 5068"/>
                <a:gd name="f116" fmla="val 5144"/>
                <a:gd name="f117" fmla="val 72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216" h="762">
                  <a:moveTo>
                    <a:pt x="f1" y="f3"/>
                  </a:moveTo>
                  <a:lnTo>
                    <a:pt x="f1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0"/>
                  </a:lnTo>
                  <a:lnTo>
                    <a:pt x="f51" y="f0"/>
                  </a:lnTo>
                  <a:lnTo>
                    <a:pt x="f52" y="f49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0" y="f59"/>
                  </a:lnTo>
                  <a:lnTo>
                    <a:pt x="f0" y="f59"/>
                  </a:lnTo>
                  <a:lnTo>
                    <a:pt x="f60" y="f61"/>
                  </a:lnTo>
                  <a:lnTo>
                    <a:pt x="f62" y="f39"/>
                  </a:lnTo>
                  <a:lnTo>
                    <a:pt x="f63" y="f64"/>
                  </a:lnTo>
                  <a:lnTo>
                    <a:pt x="f9" y="f33"/>
                  </a:lnTo>
                  <a:lnTo>
                    <a:pt x="f65" y="f66"/>
                  </a:lnTo>
                  <a:lnTo>
                    <a:pt x="f67" y="f27"/>
                  </a:lnTo>
                  <a:lnTo>
                    <a:pt x="f68" y="f69"/>
                  </a:lnTo>
                  <a:lnTo>
                    <a:pt x="f70" y="f21"/>
                  </a:lnTo>
                  <a:lnTo>
                    <a:pt x="f70" y="f21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2"/>
                  </a:lnTo>
                  <a:lnTo>
                    <a:pt x="f10" y="f2"/>
                  </a:lnTo>
                  <a:lnTo>
                    <a:pt x="f108" y="f2"/>
                  </a:lnTo>
                  <a:lnTo>
                    <a:pt x="f109" y="f110"/>
                  </a:lnTo>
                  <a:lnTo>
                    <a:pt x="f111" y="f106"/>
                  </a:lnTo>
                  <a:lnTo>
                    <a:pt x="f112" y="f104"/>
                  </a:lnTo>
                  <a:lnTo>
                    <a:pt x="f113" y="f102"/>
                  </a:lnTo>
                  <a:lnTo>
                    <a:pt x="f114" y="f100"/>
                  </a:lnTo>
                  <a:lnTo>
                    <a:pt x="f115" y="f98"/>
                  </a:lnTo>
                  <a:lnTo>
                    <a:pt x="f116" y="f117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solidFill>
              <a:srgbClr val="D6ECFF">
                <a:alpha val="40000"/>
              </a:srgbClr>
            </a:solidFill>
            <a:ln>
              <a:noFill/>
              <a:prstDash val="solid"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22"/>
            <p:cNvSpPr/>
            <p:nvPr/>
          </p:nvSpPr>
          <p:spPr>
            <a:xfrm>
              <a:off x="2829421" y="1707990"/>
              <a:ext cx="5467255" cy="775133"/>
            </a:xfrm>
            <a:custGeom>
              <a:avLst/>
              <a:gdLst>
                <a:gd name="f0" fmla="val 0"/>
                <a:gd name="f1" fmla="val 5144"/>
                <a:gd name="f2" fmla="val 694"/>
                <a:gd name="f3" fmla="val 70"/>
                <a:gd name="f4" fmla="val 18"/>
                <a:gd name="f5" fmla="val 66"/>
                <a:gd name="f6" fmla="val 72"/>
                <a:gd name="f7" fmla="val 56"/>
                <a:gd name="f8" fmla="val 164"/>
                <a:gd name="f9" fmla="val 42"/>
                <a:gd name="f10" fmla="val 224"/>
                <a:gd name="f11" fmla="val 34"/>
                <a:gd name="f12" fmla="val 294"/>
                <a:gd name="f13" fmla="val 26"/>
                <a:gd name="f14" fmla="val 372"/>
                <a:gd name="f15" fmla="val 20"/>
                <a:gd name="f16" fmla="val 462"/>
                <a:gd name="f17" fmla="val 14"/>
                <a:gd name="f18" fmla="val 560"/>
                <a:gd name="f19" fmla="val 8"/>
                <a:gd name="f20" fmla="val 670"/>
                <a:gd name="f21" fmla="val 4"/>
                <a:gd name="f22" fmla="val 790"/>
                <a:gd name="f23" fmla="val 2"/>
                <a:gd name="f24" fmla="val 920"/>
                <a:gd name="f25" fmla="val 1060"/>
                <a:gd name="f26" fmla="val 1210"/>
                <a:gd name="f27" fmla="val 6"/>
                <a:gd name="f28" fmla="val 1372"/>
                <a:gd name="f29" fmla="val 1544"/>
                <a:gd name="f30" fmla="val 24"/>
                <a:gd name="f31" fmla="val 1726"/>
                <a:gd name="f32" fmla="val 40"/>
                <a:gd name="f33" fmla="val 1920"/>
                <a:gd name="f34" fmla="val 58"/>
                <a:gd name="f35" fmla="val 2126"/>
                <a:gd name="f36" fmla="val 80"/>
                <a:gd name="f37" fmla="val 2342"/>
                <a:gd name="f38" fmla="val 106"/>
                <a:gd name="f39" fmla="val 2570"/>
                <a:gd name="f40" fmla="val 138"/>
                <a:gd name="f41" fmla="val 2808"/>
                <a:gd name="f42" fmla="val 174"/>
                <a:gd name="f43" fmla="val 3058"/>
                <a:gd name="f44" fmla="val 216"/>
                <a:gd name="f45" fmla="val 3320"/>
                <a:gd name="f46" fmla="val 266"/>
                <a:gd name="f47" fmla="val 3594"/>
                <a:gd name="f48" fmla="val 320"/>
                <a:gd name="f49" fmla="val 3880"/>
                <a:gd name="f50" fmla="val 380"/>
                <a:gd name="f51" fmla="val 4178"/>
                <a:gd name="f52" fmla="val 448"/>
                <a:gd name="f53" fmla="val 4488"/>
                <a:gd name="f54" fmla="val 522"/>
                <a:gd name="f55" fmla="val 4810"/>
                <a:gd name="f56" fmla="val 60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144" h="694">
                  <a:moveTo>
                    <a:pt x="f0" y="f3"/>
                  </a:moveTo>
                  <a:lnTo>
                    <a:pt x="f0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0"/>
                  </a:lnTo>
                  <a:lnTo>
                    <a:pt x="f25" y="f23"/>
                  </a:lnTo>
                  <a:lnTo>
                    <a:pt x="f26" y="f27"/>
                  </a:lnTo>
                  <a:lnTo>
                    <a:pt x="f28" y="f17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1" y="f2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Freeform 26"/>
            <p:cNvSpPr/>
            <p:nvPr/>
          </p:nvSpPr>
          <p:spPr>
            <a:xfrm>
              <a:off x="5609086" y="1695283"/>
              <a:ext cx="3308292" cy="651238"/>
            </a:xfrm>
            <a:custGeom>
              <a:avLst/>
              <a:gdLst>
                <a:gd name="f0" fmla="val 360"/>
                <a:gd name="f1" fmla="val 0"/>
                <a:gd name="f2" fmla="val 3112"/>
                <a:gd name="f3" fmla="val 584"/>
                <a:gd name="f4" fmla="val 90"/>
                <a:gd name="f5" fmla="val 560"/>
                <a:gd name="f6" fmla="val 336"/>
                <a:gd name="f7" fmla="val 498"/>
                <a:gd name="f8" fmla="val 506"/>
                <a:gd name="f9" fmla="val 456"/>
                <a:gd name="f10" fmla="val 702"/>
                <a:gd name="f11" fmla="val 410"/>
                <a:gd name="f12" fmla="val 920"/>
                <a:gd name="f13" fmla="val 1154"/>
                <a:gd name="f14" fmla="val 306"/>
                <a:gd name="f15" fmla="val 1402"/>
                <a:gd name="f16" fmla="val 254"/>
                <a:gd name="f17" fmla="val 1656"/>
                <a:gd name="f18" fmla="val 202"/>
                <a:gd name="f19" fmla="val 1916"/>
                <a:gd name="f20" fmla="val 154"/>
                <a:gd name="f21" fmla="val 2174"/>
                <a:gd name="f22" fmla="val 108"/>
                <a:gd name="f23" fmla="val 2302"/>
                <a:gd name="f24" fmla="val 88"/>
                <a:gd name="f25" fmla="val 2426"/>
                <a:gd name="f26" fmla="val 68"/>
                <a:gd name="f27" fmla="val 2550"/>
                <a:gd name="f28" fmla="val 52"/>
                <a:gd name="f29" fmla="val 2670"/>
                <a:gd name="f30" fmla="val 36"/>
                <a:gd name="f31" fmla="val 2788"/>
                <a:gd name="f32" fmla="val 24"/>
                <a:gd name="f33" fmla="val 2900"/>
                <a:gd name="f34" fmla="val 14"/>
                <a:gd name="f35" fmla="val 3008"/>
                <a:gd name="f36" fmla="val 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12" h="584">
                  <a:moveTo>
                    <a:pt x="f1" y="f3"/>
                  </a:moveTo>
                  <a:lnTo>
                    <a:pt x="f1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0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2" y="f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211680" y="1679399"/>
              <a:ext cx="8723160" cy="1329480"/>
            </a:xfrm>
            <a:custGeom>
              <a:avLst/>
              <a:gdLst>
                <a:gd name="f0" fmla="val 0"/>
                <a:gd name="f1" fmla="val 8196"/>
                <a:gd name="f2" fmla="val 1192"/>
                <a:gd name="f3" fmla="val 8192"/>
                <a:gd name="f4" fmla="val 512"/>
                <a:gd name="f5" fmla="val 8116"/>
                <a:gd name="f6" fmla="val 542"/>
                <a:gd name="f7" fmla="val 8040"/>
                <a:gd name="f8" fmla="val 570"/>
                <a:gd name="f9" fmla="val 7960"/>
                <a:gd name="f10" fmla="val 596"/>
                <a:gd name="f11" fmla="val 7878"/>
                <a:gd name="f12" fmla="val 620"/>
                <a:gd name="f13" fmla="val 7794"/>
                <a:gd name="f14" fmla="val 644"/>
                <a:gd name="f15" fmla="val 7706"/>
                <a:gd name="f16" fmla="val 666"/>
                <a:gd name="f17" fmla="val 7616"/>
                <a:gd name="f18" fmla="val 684"/>
                <a:gd name="f19" fmla="val 7522"/>
                <a:gd name="f20" fmla="val 702"/>
                <a:gd name="f21" fmla="val 7424"/>
                <a:gd name="f22" fmla="val 718"/>
                <a:gd name="f23" fmla="val 7322"/>
                <a:gd name="f24" fmla="val 730"/>
                <a:gd name="f25" fmla="val 7216"/>
                <a:gd name="f26" fmla="val 742"/>
                <a:gd name="f27" fmla="val 7106"/>
                <a:gd name="f28" fmla="val 750"/>
                <a:gd name="f29" fmla="val 6992"/>
                <a:gd name="f30" fmla="val 758"/>
                <a:gd name="f31" fmla="val 6872"/>
                <a:gd name="f32" fmla="val 762"/>
                <a:gd name="f33" fmla="val 6748"/>
                <a:gd name="f34" fmla="val 6618"/>
                <a:gd name="f35" fmla="val 760"/>
                <a:gd name="f36" fmla="val 6482"/>
                <a:gd name="f37" fmla="val 756"/>
                <a:gd name="f38" fmla="val 6342"/>
                <a:gd name="f39" fmla="val 6196"/>
                <a:gd name="f40" fmla="val 740"/>
                <a:gd name="f41" fmla="val 6042"/>
                <a:gd name="f42" fmla="val 726"/>
                <a:gd name="f43" fmla="val 5882"/>
                <a:gd name="f44" fmla="val 710"/>
                <a:gd name="f45" fmla="val 5716"/>
                <a:gd name="f46" fmla="val 690"/>
                <a:gd name="f47" fmla="val 5544"/>
                <a:gd name="f48" fmla="val 668"/>
                <a:gd name="f49" fmla="val 5364"/>
                <a:gd name="f50" fmla="val 642"/>
                <a:gd name="f51" fmla="val 5176"/>
                <a:gd name="f52" fmla="val 612"/>
                <a:gd name="f53" fmla="val 4982"/>
                <a:gd name="f54" fmla="val 578"/>
                <a:gd name="f55" fmla="val 4778"/>
                <a:gd name="f56" fmla="val 540"/>
                <a:gd name="f57" fmla="val 4568"/>
                <a:gd name="f58" fmla="val 500"/>
                <a:gd name="f59" fmla="val 4348"/>
                <a:gd name="f60" fmla="val 454"/>
                <a:gd name="f61" fmla="val 4122"/>
                <a:gd name="f62" fmla="val 406"/>
                <a:gd name="f63" fmla="val 3886"/>
                <a:gd name="f64" fmla="val 354"/>
                <a:gd name="f65" fmla="val 3640"/>
                <a:gd name="f66" fmla="val 296"/>
                <a:gd name="f67" fmla="val 3396"/>
                <a:gd name="f68" fmla="val 240"/>
                <a:gd name="f69" fmla="val 3160"/>
                <a:gd name="f70" fmla="val 192"/>
                <a:gd name="f71" fmla="val 2934"/>
                <a:gd name="f72" fmla="val 148"/>
                <a:gd name="f73" fmla="val 2718"/>
                <a:gd name="f74" fmla="val 112"/>
                <a:gd name="f75" fmla="val 2512"/>
                <a:gd name="f76" fmla="val 82"/>
                <a:gd name="f77" fmla="val 2314"/>
                <a:gd name="f78" fmla="val 56"/>
                <a:gd name="f79" fmla="val 2126"/>
                <a:gd name="f80" fmla="val 36"/>
                <a:gd name="f81" fmla="val 1948"/>
                <a:gd name="f82" fmla="val 20"/>
                <a:gd name="f83" fmla="val 1776"/>
                <a:gd name="f84" fmla="val 10"/>
                <a:gd name="f85" fmla="val 1616"/>
                <a:gd name="f86" fmla="val 2"/>
                <a:gd name="f87" fmla="val 1462"/>
                <a:gd name="f88" fmla="val 1318"/>
                <a:gd name="f89" fmla="val 1182"/>
                <a:gd name="f90" fmla="val 4"/>
                <a:gd name="f91" fmla="val 1054"/>
                <a:gd name="f92" fmla="val 934"/>
                <a:gd name="f93" fmla="val 822"/>
                <a:gd name="f94" fmla="val 30"/>
                <a:gd name="f95" fmla="val 716"/>
                <a:gd name="f96" fmla="val 44"/>
                <a:gd name="f97" fmla="val 58"/>
                <a:gd name="f98" fmla="val 530"/>
                <a:gd name="f99" fmla="val 74"/>
                <a:gd name="f100" fmla="val 450"/>
                <a:gd name="f101" fmla="val 92"/>
                <a:gd name="f102" fmla="val 374"/>
                <a:gd name="f103" fmla="val 108"/>
                <a:gd name="f104" fmla="val 308"/>
                <a:gd name="f105" fmla="val 126"/>
                <a:gd name="f106" fmla="val 248"/>
                <a:gd name="f107" fmla="val 144"/>
                <a:gd name="f108" fmla="val 194"/>
                <a:gd name="f109" fmla="val 160"/>
                <a:gd name="f110" fmla="val 176"/>
                <a:gd name="f111" fmla="val 48"/>
                <a:gd name="f112" fmla="val 216"/>
                <a:gd name="f113" fmla="val 12"/>
                <a:gd name="f114" fmla="val 234"/>
                <a:gd name="f115" fmla="val 1186"/>
                <a:gd name="f116" fmla="val 51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8196" h="1192">
                  <a:moveTo>
                    <a:pt x="f3" y="f4"/>
                  </a:moveTo>
                  <a:lnTo>
                    <a:pt x="f3" y="f4"/>
                  </a:ln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2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0"/>
                  </a:lnTo>
                  <a:lnTo>
                    <a:pt x="f88" y="f0"/>
                  </a:lnTo>
                  <a:lnTo>
                    <a:pt x="f89" y="f90"/>
                  </a:lnTo>
                  <a:lnTo>
                    <a:pt x="f91" y="f84"/>
                  </a:lnTo>
                  <a:lnTo>
                    <a:pt x="f92" y="f8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12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72" y="f110"/>
                  </a:lnTo>
                  <a:lnTo>
                    <a:pt x="f103" y="f7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0" y="f68"/>
                  </a:lnTo>
                  <a:lnTo>
                    <a:pt x="f0" y="f2"/>
                  </a:lnTo>
                  <a:lnTo>
                    <a:pt x="f3" y="f2"/>
                  </a:lnTo>
                  <a:lnTo>
                    <a:pt x="f3" y="f2"/>
                  </a:lnTo>
                  <a:lnTo>
                    <a:pt x="f1" y="f115"/>
                  </a:lnTo>
                  <a:lnTo>
                    <a:pt x="f1" y="f115"/>
                  </a:lnTo>
                  <a:lnTo>
                    <a:pt x="f1" y="f116"/>
                  </a:lnTo>
                  <a:lnTo>
                    <a:pt x="f1" y="f116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9" name="Rounded Rectangle 15"/>
          <p:cNvSpPr/>
          <p:nvPr/>
        </p:nvSpPr>
        <p:spPr>
          <a:xfrm>
            <a:off x="228600" y="228600"/>
            <a:ext cx="8694738" cy="603408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5FA326"/>
              </a:gs>
              <a:gs pos="100000">
                <a:srgbClr val="B2E389"/>
              </a:gs>
            </a:gsLst>
            <a:lin ang="5400000"/>
          </a:gra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211138" y="5354638"/>
            <a:ext cx="8723312" cy="1330325"/>
            <a:chOff x="211680" y="5353920"/>
            <a:chExt cx="8723160" cy="1331280"/>
          </a:xfrm>
        </p:grpSpPr>
        <p:sp>
          <p:nvSpPr>
            <p:cNvPr id="11" name="Freeform 14"/>
            <p:cNvSpPr/>
            <p:nvPr/>
          </p:nvSpPr>
          <p:spPr>
            <a:xfrm>
              <a:off x="6055165" y="5500075"/>
              <a:ext cx="2879675" cy="713299"/>
            </a:xfrm>
            <a:custGeom>
              <a:avLst/>
              <a:gdLst>
                <a:gd name="f0" fmla="val 0"/>
                <a:gd name="f1" fmla="val 2706"/>
                <a:gd name="f2" fmla="val 640"/>
                <a:gd name="f3" fmla="val 2700"/>
                <a:gd name="f4" fmla="val 2586"/>
                <a:gd name="f5" fmla="val 18"/>
                <a:gd name="f6" fmla="val 2470"/>
                <a:gd name="f7" fmla="val 38"/>
                <a:gd name="f8" fmla="val 2352"/>
                <a:gd name="f9" fmla="val 60"/>
                <a:gd name="f10" fmla="val 2230"/>
                <a:gd name="f11" fmla="val 82"/>
                <a:gd name="f12" fmla="val 2106"/>
                <a:gd name="f13" fmla="val 108"/>
                <a:gd name="f14" fmla="val 1978"/>
                <a:gd name="f15" fmla="val 134"/>
                <a:gd name="f16" fmla="val 1848"/>
                <a:gd name="f17" fmla="val 164"/>
                <a:gd name="f18" fmla="val 1714"/>
                <a:gd name="f19" fmla="val 194"/>
                <a:gd name="f20" fmla="val 1472"/>
                <a:gd name="f21" fmla="val 252"/>
                <a:gd name="f22" fmla="val 1236"/>
                <a:gd name="f23" fmla="val 304"/>
                <a:gd name="f24" fmla="val 1010"/>
                <a:gd name="f25" fmla="val 352"/>
                <a:gd name="f26" fmla="val 792"/>
                <a:gd name="f27" fmla="val 398"/>
                <a:gd name="f28" fmla="val 584"/>
                <a:gd name="f29" fmla="val 438"/>
                <a:gd name="f30" fmla="val 382"/>
                <a:gd name="f31" fmla="val 474"/>
                <a:gd name="f32" fmla="val 188"/>
                <a:gd name="f33" fmla="val 508"/>
                <a:gd name="f34" fmla="val 538"/>
                <a:gd name="f35" fmla="val 130"/>
                <a:gd name="f36" fmla="val 556"/>
                <a:gd name="f37" fmla="val 254"/>
                <a:gd name="f38" fmla="val 572"/>
                <a:gd name="f39" fmla="val 374"/>
                <a:gd name="f40" fmla="val 586"/>
                <a:gd name="f41" fmla="val 492"/>
                <a:gd name="f42" fmla="val 598"/>
                <a:gd name="f43" fmla="val 606"/>
                <a:gd name="f44" fmla="val 610"/>
                <a:gd name="f45" fmla="val 716"/>
                <a:gd name="f46" fmla="val 618"/>
                <a:gd name="f47" fmla="val 822"/>
                <a:gd name="f48" fmla="val 626"/>
                <a:gd name="f49" fmla="val 926"/>
                <a:gd name="f50" fmla="val 632"/>
                <a:gd name="f51" fmla="val 1028"/>
                <a:gd name="f52" fmla="val 636"/>
                <a:gd name="f53" fmla="val 1126"/>
                <a:gd name="f54" fmla="val 638"/>
                <a:gd name="f55" fmla="val 1220"/>
                <a:gd name="f56" fmla="val 1312"/>
                <a:gd name="f57" fmla="val 1402"/>
                <a:gd name="f58" fmla="val 1490"/>
                <a:gd name="f59" fmla="val 1574"/>
                <a:gd name="f60" fmla="val 1656"/>
                <a:gd name="f61" fmla="val 1734"/>
                <a:gd name="f62" fmla="val 620"/>
                <a:gd name="f63" fmla="val 1812"/>
                <a:gd name="f64" fmla="val 612"/>
                <a:gd name="f65" fmla="val 1886"/>
                <a:gd name="f66" fmla="val 602"/>
                <a:gd name="f67" fmla="val 1960"/>
                <a:gd name="f68" fmla="val 592"/>
                <a:gd name="f69" fmla="val 2030"/>
                <a:gd name="f70" fmla="val 580"/>
                <a:gd name="f71" fmla="val 2100"/>
                <a:gd name="f72" fmla="val 568"/>
                <a:gd name="f73" fmla="val 2166"/>
                <a:gd name="f74" fmla="val 554"/>
                <a:gd name="f75" fmla="val 2232"/>
                <a:gd name="f76" fmla="val 540"/>
                <a:gd name="f77" fmla="val 2296"/>
                <a:gd name="f78" fmla="val 524"/>
                <a:gd name="f79" fmla="val 2358"/>
                <a:gd name="f80" fmla="val 2418"/>
                <a:gd name="f81" fmla="val 490"/>
                <a:gd name="f82" fmla="val 2478"/>
                <a:gd name="f83" fmla="val 472"/>
                <a:gd name="f84" fmla="val 2592"/>
                <a:gd name="f85" fmla="val 432"/>
                <a:gd name="f86" fmla="val 2702"/>
                <a:gd name="f87" fmla="val 390"/>
                <a:gd name="f88" fmla="val 38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706" h="640">
                  <a:moveTo>
                    <a:pt x="f3" y="f0"/>
                  </a:moveTo>
                  <a:lnTo>
                    <a:pt x="f3" y="f0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0" y="f34"/>
                  </a:lnTo>
                  <a:lnTo>
                    <a:pt x="f0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2"/>
                  </a:lnTo>
                  <a:lnTo>
                    <a:pt x="f56" y="f2"/>
                  </a:lnTo>
                  <a:lnTo>
                    <a:pt x="f57" y="f54"/>
                  </a:lnTo>
                  <a:lnTo>
                    <a:pt x="f58" y="f52"/>
                  </a:lnTo>
                  <a:lnTo>
                    <a:pt x="f59" y="f50"/>
                  </a:lnTo>
                  <a:lnTo>
                    <a:pt x="f60" y="f48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33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6" y="f87"/>
                  </a:lnTo>
                  <a:lnTo>
                    <a:pt x="f1" y="f88"/>
                  </a:lnTo>
                  <a:lnTo>
                    <a:pt x="f1" y="f88"/>
                  </a:lnTo>
                  <a:lnTo>
                    <a:pt x="f1" y="f0"/>
                  </a:lnTo>
                  <a:lnTo>
                    <a:pt x="f1" y="f0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D6ECFF">
                <a:alpha val="29000"/>
              </a:srgbClr>
            </a:solidFill>
            <a:ln>
              <a:noFill/>
              <a:prstDash val="solid"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Freeform 18"/>
            <p:cNvSpPr/>
            <p:nvPr/>
          </p:nvSpPr>
          <p:spPr>
            <a:xfrm>
              <a:off x="2621463" y="5371395"/>
              <a:ext cx="5551390" cy="849923"/>
            </a:xfrm>
            <a:custGeom>
              <a:avLst/>
              <a:gdLst>
                <a:gd name="f0" fmla="val 0"/>
                <a:gd name="f1" fmla="val 5216"/>
                <a:gd name="f2" fmla="val 762"/>
                <a:gd name="f3" fmla="val 714"/>
                <a:gd name="f4" fmla="val 5102"/>
                <a:gd name="f5" fmla="val 700"/>
                <a:gd name="f6" fmla="val 4984"/>
                <a:gd name="f7" fmla="val 686"/>
                <a:gd name="f8" fmla="val 4738"/>
                <a:gd name="f9" fmla="val 652"/>
                <a:gd name="f10" fmla="val 4478"/>
                <a:gd name="f11" fmla="val 610"/>
                <a:gd name="f12" fmla="val 4204"/>
                <a:gd name="f13" fmla="val 564"/>
                <a:gd name="f14" fmla="val 3914"/>
                <a:gd name="f15" fmla="val 508"/>
                <a:gd name="f16" fmla="val 3608"/>
                <a:gd name="f17" fmla="val 446"/>
                <a:gd name="f18" fmla="val 3286"/>
                <a:gd name="f19" fmla="val 374"/>
                <a:gd name="f20" fmla="val 2946"/>
                <a:gd name="f21" fmla="val 296"/>
                <a:gd name="f22" fmla="val 2812"/>
                <a:gd name="f23" fmla="val 266"/>
                <a:gd name="f24" fmla="val 2682"/>
                <a:gd name="f25" fmla="val 236"/>
                <a:gd name="f26" fmla="val 2556"/>
                <a:gd name="f27" fmla="val 210"/>
                <a:gd name="f28" fmla="val 2430"/>
                <a:gd name="f29" fmla="val 184"/>
                <a:gd name="f30" fmla="val 2308"/>
                <a:gd name="f31" fmla="val 162"/>
                <a:gd name="f32" fmla="val 2190"/>
                <a:gd name="f33" fmla="val 140"/>
                <a:gd name="f34" fmla="val 2074"/>
                <a:gd name="f35" fmla="val 120"/>
                <a:gd name="f36" fmla="val 1960"/>
                <a:gd name="f37" fmla="val 102"/>
                <a:gd name="f38" fmla="val 1850"/>
                <a:gd name="f39" fmla="val 86"/>
                <a:gd name="f40" fmla="val 1740"/>
                <a:gd name="f41" fmla="val 72"/>
                <a:gd name="f42" fmla="val 1532"/>
                <a:gd name="f43" fmla="val 46"/>
                <a:gd name="f44" fmla="val 1334"/>
                <a:gd name="f45" fmla="val 28"/>
                <a:gd name="f46" fmla="val 1148"/>
                <a:gd name="f47" fmla="val 14"/>
                <a:gd name="f48" fmla="val 970"/>
                <a:gd name="f49" fmla="val 4"/>
                <a:gd name="f50" fmla="val 802"/>
                <a:gd name="f51" fmla="val 644"/>
                <a:gd name="f52" fmla="val 496"/>
                <a:gd name="f53" fmla="val 358"/>
                <a:gd name="f54" fmla="val 10"/>
                <a:gd name="f55" fmla="val 230"/>
                <a:gd name="f56" fmla="val 20"/>
                <a:gd name="f57" fmla="val 110"/>
                <a:gd name="f58" fmla="val 32"/>
                <a:gd name="f59" fmla="val 48"/>
                <a:gd name="f60" fmla="val 154"/>
                <a:gd name="f61" fmla="val 66"/>
                <a:gd name="f62" fmla="val 314"/>
                <a:gd name="f63" fmla="val 480"/>
                <a:gd name="f64" fmla="val 112"/>
                <a:gd name="f65" fmla="val 830"/>
                <a:gd name="f66" fmla="val 174"/>
                <a:gd name="f67" fmla="val 1014"/>
                <a:gd name="f68" fmla="val 1206"/>
                <a:gd name="f69" fmla="val 250"/>
                <a:gd name="f70" fmla="val 1402"/>
                <a:gd name="f71" fmla="val 1756"/>
                <a:gd name="f72" fmla="val 378"/>
                <a:gd name="f73" fmla="val 2092"/>
                <a:gd name="f74" fmla="val 450"/>
                <a:gd name="f75" fmla="val 2408"/>
                <a:gd name="f76" fmla="val 516"/>
                <a:gd name="f77" fmla="val 2562"/>
                <a:gd name="f78" fmla="val 544"/>
                <a:gd name="f79" fmla="val 2708"/>
                <a:gd name="f80" fmla="val 572"/>
                <a:gd name="f81" fmla="val 2852"/>
                <a:gd name="f82" fmla="val 598"/>
                <a:gd name="f83" fmla="val 2992"/>
                <a:gd name="f84" fmla="val 620"/>
                <a:gd name="f85" fmla="val 3128"/>
                <a:gd name="f86" fmla="val 642"/>
                <a:gd name="f87" fmla="val 3260"/>
                <a:gd name="f88" fmla="val 662"/>
                <a:gd name="f89" fmla="val 3388"/>
                <a:gd name="f90" fmla="val 678"/>
                <a:gd name="f91" fmla="val 3512"/>
                <a:gd name="f92" fmla="val 694"/>
                <a:gd name="f93" fmla="val 3632"/>
                <a:gd name="f94" fmla="val 708"/>
                <a:gd name="f95" fmla="val 3750"/>
                <a:gd name="f96" fmla="val 722"/>
                <a:gd name="f97" fmla="val 3864"/>
                <a:gd name="f98" fmla="val 732"/>
                <a:gd name="f99" fmla="val 3974"/>
                <a:gd name="f100" fmla="val 740"/>
                <a:gd name="f101" fmla="val 4080"/>
                <a:gd name="f102" fmla="val 748"/>
                <a:gd name="f103" fmla="val 4184"/>
                <a:gd name="f104" fmla="val 754"/>
                <a:gd name="f105" fmla="val 4286"/>
                <a:gd name="f106" fmla="val 758"/>
                <a:gd name="f107" fmla="val 4384"/>
                <a:gd name="f108" fmla="val 4570"/>
                <a:gd name="f109" fmla="val 4660"/>
                <a:gd name="f110" fmla="val 760"/>
                <a:gd name="f111" fmla="val 4746"/>
                <a:gd name="f112" fmla="val 4830"/>
                <a:gd name="f113" fmla="val 4912"/>
                <a:gd name="f114" fmla="val 4992"/>
                <a:gd name="f115" fmla="val 5068"/>
                <a:gd name="f116" fmla="val 5144"/>
                <a:gd name="f117" fmla="val 72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216" h="762">
                  <a:moveTo>
                    <a:pt x="f1" y="f3"/>
                  </a:moveTo>
                  <a:lnTo>
                    <a:pt x="f1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0"/>
                  </a:lnTo>
                  <a:lnTo>
                    <a:pt x="f51" y="f0"/>
                  </a:lnTo>
                  <a:lnTo>
                    <a:pt x="f52" y="f49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0" y="f59"/>
                  </a:lnTo>
                  <a:lnTo>
                    <a:pt x="f0" y="f59"/>
                  </a:lnTo>
                  <a:lnTo>
                    <a:pt x="f60" y="f61"/>
                  </a:lnTo>
                  <a:lnTo>
                    <a:pt x="f62" y="f39"/>
                  </a:lnTo>
                  <a:lnTo>
                    <a:pt x="f63" y="f64"/>
                  </a:lnTo>
                  <a:lnTo>
                    <a:pt x="f9" y="f33"/>
                  </a:lnTo>
                  <a:lnTo>
                    <a:pt x="f65" y="f66"/>
                  </a:lnTo>
                  <a:lnTo>
                    <a:pt x="f67" y="f27"/>
                  </a:lnTo>
                  <a:lnTo>
                    <a:pt x="f68" y="f69"/>
                  </a:lnTo>
                  <a:lnTo>
                    <a:pt x="f70" y="f21"/>
                  </a:lnTo>
                  <a:lnTo>
                    <a:pt x="f70" y="f21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2"/>
                  </a:lnTo>
                  <a:lnTo>
                    <a:pt x="f10" y="f2"/>
                  </a:lnTo>
                  <a:lnTo>
                    <a:pt x="f108" y="f2"/>
                  </a:lnTo>
                  <a:lnTo>
                    <a:pt x="f109" y="f110"/>
                  </a:lnTo>
                  <a:lnTo>
                    <a:pt x="f111" y="f106"/>
                  </a:lnTo>
                  <a:lnTo>
                    <a:pt x="f112" y="f104"/>
                  </a:lnTo>
                  <a:lnTo>
                    <a:pt x="f113" y="f102"/>
                  </a:lnTo>
                  <a:lnTo>
                    <a:pt x="f114" y="f100"/>
                  </a:lnTo>
                  <a:lnTo>
                    <a:pt x="f115" y="f98"/>
                  </a:lnTo>
                  <a:lnTo>
                    <a:pt x="f116" y="f117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solidFill>
              <a:srgbClr val="D6ECFF">
                <a:alpha val="40000"/>
              </a:srgbClr>
            </a:solidFill>
            <a:ln>
              <a:noFill/>
              <a:prstDash val="solid"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Freeform 22"/>
            <p:cNvSpPr/>
            <p:nvPr/>
          </p:nvSpPr>
          <p:spPr>
            <a:xfrm>
              <a:off x="2832596" y="5382516"/>
              <a:ext cx="5473605" cy="775256"/>
            </a:xfrm>
            <a:custGeom>
              <a:avLst/>
              <a:gdLst>
                <a:gd name="f0" fmla="val 0"/>
                <a:gd name="f1" fmla="val 5144"/>
                <a:gd name="f2" fmla="val 694"/>
                <a:gd name="f3" fmla="val 70"/>
                <a:gd name="f4" fmla="val 18"/>
                <a:gd name="f5" fmla="val 66"/>
                <a:gd name="f6" fmla="val 72"/>
                <a:gd name="f7" fmla="val 56"/>
                <a:gd name="f8" fmla="val 164"/>
                <a:gd name="f9" fmla="val 42"/>
                <a:gd name="f10" fmla="val 224"/>
                <a:gd name="f11" fmla="val 34"/>
                <a:gd name="f12" fmla="val 294"/>
                <a:gd name="f13" fmla="val 26"/>
                <a:gd name="f14" fmla="val 372"/>
                <a:gd name="f15" fmla="val 20"/>
                <a:gd name="f16" fmla="val 462"/>
                <a:gd name="f17" fmla="val 14"/>
                <a:gd name="f18" fmla="val 560"/>
                <a:gd name="f19" fmla="val 8"/>
                <a:gd name="f20" fmla="val 670"/>
                <a:gd name="f21" fmla="val 4"/>
                <a:gd name="f22" fmla="val 790"/>
                <a:gd name="f23" fmla="val 2"/>
                <a:gd name="f24" fmla="val 920"/>
                <a:gd name="f25" fmla="val 1060"/>
                <a:gd name="f26" fmla="val 1210"/>
                <a:gd name="f27" fmla="val 6"/>
                <a:gd name="f28" fmla="val 1372"/>
                <a:gd name="f29" fmla="val 1544"/>
                <a:gd name="f30" fmla="val 24"/>
                <a:gd name="f31" fmla="val 1726"/>
                <a:gd name="f32" fmla="val 40"/>
                <a:gd name="f33" fmla="val 1920"/>
                <a:gd name="f34" fmla="val 58"/>
                <a:gd name="f35" fmla="val 2126"/>
                <a:gd name="f36" fmla="val 80"/>
                <a:gd name="f37" fmla="val 2342"/>
                <a:gd name="f38" fmla="val 106"/>
                <a:gd name="f39" fmla="val 2570"/>
                <a:gd name="f40" fmla="val 138"/>
                <a:gd name="f41" fmla="val 2808"/>
                <a:gd name="f42" fmla="val 174"/>
                <a:gd name="f43" fmla="val 3058"/>
                <a:gd name="f44" fmla="val 216"/>
                <a:gd name="f45" fmla="val 3320"/>
                <a:gd name="f46" fmla="val 266"/>
                <a:gd name="f47" fmla="val 3594"/>
                <a:gd name="f48" fmla="val 320"/>
                <a:gd name="f49" fmla="val 3880"/>
                <a:gd name="f50" fmla="val 380"/>
                <a:gd name="f51" fmla="val 4178"/>
                <a:gd name="f52" fmla="val 448"/>
                <a:gd name="f53" fmla="val 4488"/>
                <a:gd name="f54" fmla="val 522"/>
                <a:gd name="f55" fmla="val 4810"/>
                <a:gd name="f56" fmla="val 60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144" h="694">
                  <a:moveTo>
                    <a:pt x="f0" y="f3"/>
                  </a:moveTo>
                  <a:lnTo>
                    <a:pt x="f0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0"/>
                  </a:lnTo>
                  <a:lnTo>
                    <a:pt x="f25" y="f23"/>
                  </a:lnTo>
                  <a:lnTo>
                    <a:pt x="f26" y="f27"/>
                  </a:lnTo>
                  <a:lnTo>
                    <a:pt x="f28" y="f17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1" y="f2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Freeform 26"/>
            <p:cNvSpPr/>
            <p:nvPr/>
          </p:nvSpPr>
          <p:spPr>
            <a:xfrm>
              <a:off x="5617023" y="5369806"/>
              <a:ext cx="3311467" cy="651342"/>
            </a:xfrm>
            <a:custGeom>
              <a:avLst/>
              <a:gdLst>
                <a:gd name="f0" fmla="val 360"/>
                <a:gd name="f1" fmla="val 0"/>
                <a:gd name="f2" fmla="val 3112"/>
                <a:gd name="f3" fmla="val 584"/>
                <a:gd name="f4" fmla="val 90"/>
                <a:gd name="f5" fmla="val 560"/>
                <a:gd name="f6" fmla="val 336"/>
                <a:gd name="f7" fmla="val 498"/>
                <a:gd name="f8" fmla="val 506"/>
                <a:gd name="f9" fmla="val 456"/>
                <a:gd name="f10" fmla="val 702"/>
                <a:gd name="f11" fmla="val 410"/>
                <a:gd name="f12" fmla="val 920"/>
                <a:gd name="f13" fmla="val 1154"/>
                <a:gd name="f14" fmla="val 306"/>
                <a:gd name="f15" fmla="val 1402"/>
                <a:gd name="f16" fmla="val 254"/>
                <a:gd name="f17" fmla="val 1656"/>
                <a:gd name="f18" fmla="val 202"/>
                <a:gd name="f19" fmla="val 1916"/>
                <a:gd name="f20" fmla="val 154"/>
                <a:gd name="f21" fmla="val 2174"/>
                <a:gd name="f22" fmla="val 108"/>
                <a:gd name="f23" fmla="val 2302"/>
                <a:gd name="f24" fmla="val 88"/>
                <a:gd name="f25" fmla="val 2426"/>
                <a:gd name="f26" fmla="val 68"/>
                <a:gd name="f27" fmla="val 2550"/>
                <a:gd name="f28" fmla="val 52"/>
                <a:gd name="f29" fmla="val 2670"/>
                <a:gd name="f30" fmla="val 36"/>
                <a:gd name="f31" fmla="val 2788"/>
                <a:gd name="f32" fmla="val 24"/>
                <a:gd name="f33" fmla="val 2900"/>
                <a:gd name="f34" fmla="val 14"/>
                <a:gd name="f35" fmla="val 3008"/>
                <a:gd name="f36" fmla="val 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12" h="584">
                  <a:moveTo>
                    <a:pt x="f1" y="f3"/>
                  </a:moveTo>
                  <a:lnTo>
                    <a:pt x="f1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0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2" y="f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Freeform 10"/>
            <p:cNvSpPr/>
            <p:nvPr/>
          </p:nvSpPr>
          <p:spPr>
            <a:xfrm>
              <a:off x="211680" y="5353920"/>
              <a:ext cx="8723160" cy="1331280"/>
            </a:xfrm>
            <a:custGeom>
              <a:avLst/>
              <a:gdLst>
                <a:gd name="f0" fmla="val 0"/>
                <a:gd name="f1" fmla="val 8196"/>
                <a:gd name="f2" fmla="val 1192"/>
                <a:gd name="f3" fmla="val 8192"/>
                <a:gd name="f4" fmla="val 512"/>
                <a:gd name="f5" fmla="val 8116"/>
                <a:gd name="f6" fmla="val 542"/>
                <a:gd name="f7" fmla="val 8040"/>
                <a:gd name="f8" fmla="val 570"/>
                <a:gd name="f9" fmla="val 7960"/>
                <a:gd name="f10" fmla="val 596"/>
                <a:gd name="f11" fmla="val 7878"/>
                <a:gd name="f12" fmla="val 620"/>
                <a:gd name="f13" fmla="val 7794"/>
                <a:gd name="f14" fmla="val 644"/>
                <a:gd name="f15" fmla="val 7706"/>
                <a:gd name="f16" fmla="val 666"/>
                <a:gd name="f17" fmla="val 7616"/>
                <a:gd name="f18" fmla="val 684"/>
                <a:gd name="f19" fmla="val 7522"/>
                <a:gd name="f20" fmla="val 702"/>
                <a:gd name="f21" fmla="val 7424"/>
                <a:gd name="f22" fmla="val 718"/>
                <a:gd name="f23" fmla="val 7322"/>
                <a:gd name="f24" fmla="val 730"/>
                <a:gd name="f25" fmla="val 7216"/>
                <a:gd name="f26" fmla="val 742"/>
                <a:gd name="f27" fmla="val 7106"/>
                <a:gd name="f28" fmla="val 750"/>
                <a:gd name="f29" fmla="val 6992"/>
                <a:gd name="f30" fmla="val 758"/>
                <a:gd name="f31" fmla="val 6872"/>
                <a:gd name="f32" fmla="val 762"/>
                <a:gd name="f33" fmla="val 6748"/>
                <a:gd name="f34" fmla="val 6618"/>
                <a:gd name="f35" fmla="val 760"/>
                <a:gd name="f36" fmla="val 6482"/>
                <a:gd name="f37" fmla="val 756"/>
                <a:gd name="f38" fmla="val 6342"/>
                <a:gd name="f39" fmla="val 6196"/>
                <a:gd name="f40" fmla="val 740"/>
                <a:gd name="f41" fmla="val 6042"/>
                <a:gd name="f42" fmla="val 726"/>
                <a:gd name="f43" fmla="val 5882"/>
                <a:gd name="f44" fmla="val 710"/>
                <a:gd name="f45" fmla="val 5716"/>
                <a:gd name="f46" fmla="val 690"/>
                <a:gd name="f47" fmla="val 5544"/>
                <a:gd name="f48" fmla="val 668"/>
                <a:gd name="f49" fmla="val 5364"/>
                <a:gd name="f50" fmla="val 642"/>
                <a:gd name="f51" fmla="val 5176"/>
                <a:gd name="f52" fmla="val 612"/>
                <a:gd name="f53" fmla="val 4982"/>
                <a:gd name="f54" fmla="val 578"/>
                <a:gd name="f55" fmla="val 4778"/>
                <a:gd name="f56" fmla="val 540"/>
                <a:gd name="f57" fmla="val 4568"/>
                <a:gd name="f58" fmla="val 500"/>
                <a:gd name="f59" fmla="val 4348"/>
                <a:gd name="f60" fmla="val 454"/>
                <a:gd name="f61" fmla="val 4122"/>
                <a:gd name="f62" fmla="val 406"/>
                <a:gd name="f63" fmla="val 3886"/>
                <a:gd name="f64" fmla="val 354"/>
                <a:gd name="f65" fmla="val 3640"/>
                <a:gd name="f66" fmla="val 296"/>
                <a:gd name="f67" fmla="val 3396"/>
                <a:gd name="f68" fmla="val 240"/>
                <a:gd name="f69" fmla="val 3160"/>
                <a:gd name="f70" fmla="val 192"/>
                <a:gd name="f71" fmla="val 2934"/>
                <a:gd name="f72" fmla="val 148"/>
                <a:gd name="f73" fmla="val 2718"/>
                <a:gd name="f74" fmla="val 112"/>
                <a:gd name="f75" fmla="val 2512"/>
                <a:gd name="f76" fmla="val 82"/>
                <a:gd name="f77" fmla="val 2314"/>
                <a:gd name="f78" fmla="val 56"/>
                <a:gd name="f79" fmla="val 2126"/>
                <a:gd name="f80" fmla="val 36"/>
                <a:gd name="f81" fmla="val 1948"/>
                <a:gd name="f82" fmla="val 20"/>
                <a:gd name="f83" fmla="val 1776"/>
                <a:gd name="f84" fmla="val 10"/>
                <a:gd name="f85" fmla="val 1616"/>
                <a:gd name="f86" fmla="val 2"/>
                <a:gd name="f87" fmla="val 1462"/>
                <a:gd name="f88" fmla="val 1318"/>
                <a:gd name="f89" fmla="val 1182"/>
                <a:gd name="f90" fmla="val 4"/>
                <a:gd name="f91" fmla="val 1054"/>
                <a:gd name="f92" fmla="val 934"/>
                <a:gd name="f93" fmla="val 822"/>
                <a:gd name="f94" fmla="val 30"/>
                <a:gd name="f95" fmla="val 716"/>
                <a:gd name="f96" fmla="val 44"/>
                <a:gd name="f97" fmla="val 58"/>
                <a:gd name="f98" fmla="val 530"/>
                <a:gd name="f99" fmla="val 74"/>
                <a:gd name="f100" fmla="val 450"/>
                <a:gd name="f101" fmla="val 92"/>
                <a:gd name="f102" fmla="val 374"/>
                <a:gd name="f103" fmla="val 108"/>
                <a:gd name="f104" fmla="val 308"/>
                <a:gd name="f105" fmla="val 126"/>
                <a:gd name="f106" fmla="val 248"/>
                <a:gd name="f107" fmla="val 144"/>
                <a:gd name="f108" fmla="val 194"/>
                <a:gd name="f109" fmla="val 160"/>
                <a:gd name="f110" fmla="val 176"/>
                <a:gd name="f111" fmla="val 48"/>
                <a:gd name="f112" fmla="val 216"/>
                <a:gd name="f113" fmla="val 12"/>
                <a:gd name="f114" fmla="val 234"/>
                <a:gd name="f115" fmla="val 1186"/>
                <a:gd name="f116" fmla="val 51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8196" h="1192">
                  <a:moveTo>
                    <a:pt x="f3" y="f4"/>
                  </a:moveTo>
                  <a:lnTo>
                    <a:pt x="f3" y="f4"/>
                  </a:ln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2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0"/>
                  </a:lnTo>
                  <a:lnTo>
                    <a:pt x="f88" y="f0"/>
                  </a:lnTo>
                  <a:lnTo>
                    <a:pt x="f89" y="f90"/>
                  </a:lnTo>
                  <a:lnTo>
                    <a:pt x="f91" y="f84"/>
                  </a:lnTo>
                  <a:lnTo>
                    <a:pt x="f92" y="f8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12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72" y="f110"/>
                  </a:lnTo>
                  <a:lnTo>
                    <a:pt x="f103" y="f7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0" y="f68"/>
                  </a:lnTo>
                  <a:lnTo>
                    <a:pt x="f0" y="f2"/>
                  </a:lnTo>
                  <a:lnTo>
                    <a:pt x="f3" y="f2"/>
                  </a:lnTo>
                  <a:lnTo>
                    <a:pt x="f3" y="f2"/>
                  </a:lnTo>
                  <a:lnTo>
                    <a:pt x="f1" y="f115"/>
                  </a:lnTo>
                  <a:lnTo>
                    <a:pt x="f1" y="f115"/>
                  </a:lnTo>
                  <a:lnTo>
                    <a:pt x="f1" y="f116"/>
                  </a:lnTo>
                  <a:lnTo>
                    <a:pt x="f1" y="f116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30" name="Title 1"/>
          <p:cNvSpPr txBox="1">
            <a:spLocks noGrp="1"/>
          </p:cNvSpPr>
          <p:nvPr>
            <p:ph type="title"/>
          </p:nvPr>
        </p:nvSpPr>
        <p:spPr bwMode="auto">
          <a:xfrm>
            <a:off x="685800" y="1600200"/>
            <a:ext cx="77724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7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8E14F90D-50AC-4277-BDFF-1F98CE124052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1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2400" kern="1200" dirty="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6498091A-6942-451C-BFC1-471AE3321B89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34" name="Текст 19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>
        <a:spcBef>
          <a:spcPct val="0"/>
        </a:spcBef>
        <a:spcAft>
          <a:spcPct val="0"/>
        </a:spcAft>
        <a:defRPr lang="ru-RU" sz="4400" kern="1200">
          <a:solidFill>
            <a:srgbClr val="FFFFFF"/>
          </a:solidFill>
          <a:latin typeface="Arial" pitchFamily="18"/>
          <a:ea typeface="Microsoft YaHei" pitchFamily="2"/>
          <a:cs typeface="Mangal" pitchFamily="2"/>
        </a:defRPr>
      </a:lvl1pPr>
      <a:lvl2pPr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2pPr>
      <a:lvl3pPr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3pPr>
      <a:lvl4pPr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4pPr>
      <a:lvl5pPr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9pPr>
    </p:titleStyle>
    <p:bodyStyle>
      <a:lvl1pPr marL="342900" indent="-342900" algn="l" rtl="0" eaLnBrk="0" fontAlgn="base">
        <a:spcBef>
          <a:spcPct val="0"/>
        </a:spcBef>
        <a:spcAft>
          <a:spcPts val="1413"/>
        </a:spcAft>
        <a:defRPr lang="ru-RU" sz="2400" kern="1200">
          <a:solidFill>
            <a:srgbClr val="4E5B6F"/>
          </a:solidFill>
          <a:latin typeface="Times New Roman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icrosoft YaHei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icrosoft YaHei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icrosoft YaHei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/>
          <p:cNvSpPr/>
          <p:nvPr/>
        </p:nvSpPr>
        <p:spPr>
          <a:xfrm>
            <a:off x="228600" y="228600"/>
            <a:ext cx="8694738" cy="246856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5FA326"/>
              </a:gs>
              <a:gs pos="100000">
                <a:srgbClr val="B2E389"/>
              </a:gs>
            </a:gsLst>
            <a:lin ang="5400000"/>
          </a:gra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13315" name="Group 15"/>
          <p:cNvGrpSpPr>
            <a:grpSpLocks/>
          </p:cNvGrpSpPr>
          <p:nvPr/>
        </p:nvGrpSpPr>
        <p:grpSpPr bwMode="auto">
          <a:xfrm>
            <a:off x="211138" y="1679575"/>
            <a:ext cx="8723312" cy="1328738"/>
            <a:chOff x="211680" y="1679399"/>
            <a:chExt cx="8723160" cy="1329480"/>
          </a:xfrm>
        </p:grpSpPr>
        <p:sp>
          <p:nvSpPr>
            <p:cNvPr id="4" name="Freeform 14"/>
            <p:cNvSpPr/>
            <p:nvPr/>
          </p:nvSpPr>
          <p:spPr>
            <a:xfrm>
              <a:off x="6047228" y="1823943"/>
              <a:ext cx="2876500" cy="714774"/>
            </a:xfrm>
            <a:custGeom>
              <a:avLst/>
              <a:gdLst>
                <a:gd name="f0" fmla="val 0"/>
                <a:gd name="f1" fmla="val 2706"/>
                <a:gd name="f2" fmla="val 640"/>
                <a:gd name="f3" fmla="val 2700"/>
                <a:gd name="f4" fmla="val 2586"/>
                <a:gd name="f5" fmla="val 18"/>
                <a:gd name="f6" fmla="val 2470"/>
                <a:gd name="f7" fmla="val 38"/>
                <a:gd name="f8" fmla="val 2352"/>
                <a:gd name="f9" fmla="val 60"/>
                <a:gd name="f10" fmla="val 2230"/>
                <a:gd name="f11" fmla="val 82"/>
                <a:gd name="f12" fmla="val 2106"/>
                <a:gd name="f13" fmla="val 108"/>
                <a:gd name="f14" fmla="val 1978"/>
                <a:gd name="f15" fmla="val 134"/>
                <a:gd name="f16" fmla="val 1848"/>
                <a:gd name="f17" fmla="val 164"/>
                <a:gd name="f18" fmla="val 1714"/>
                <a:gd name="f19" fmla="val 194"/>
                <a:gd name="f20" fmla="val 1472"/>
                <a:gd name="f21" fmla="val 252"/>
                <a:gd name="f22" fmla="val 1236"/>
                <a:gd name="f23" fmla="val 304"/>
                <a:gd name="f24" fmla="val 1010"/>
                <a:gd name="f25" fmla="val 352"/>
                <a:gd name="f26" fmla="val 792"/>
                <a:gd name="f27" fmla="val 398"/>
                <a:gd name="f28" fmla="val 584"/>
                <a:gd name="f29" fmla="val 438"/>
                <a:gd name="f30" fmla="val 382"/>
                <a:gd name="f31" fmla="val 474"/>
                <a:gd name="f32" fmla="val 188"/>
                <a:gd name="f33" fmla="val 508"/>
                <a:gd name="f34" fmla="val 538"/>
                <a:gd name="f35" fmla="val 130"/>
                <a:gd name="f36" fmla="val 556"/>
                <a:gd name="f37" fmla="val 254"/>
                <a:gd name="f38" fmla="val 572"/>
                <a:gd name="f39" fmla="val 374"/>
                <a:gd name="f40" fmla="val 586"/>
                <a:gd name="f41" fmla="val 492"/>
                <a:gd name="f42" fmla="val 598"/>
                <a:gd name="f43" fmla="val 606"/>
                <a:gd name="f44" fmla="val 610"/>
                <a:gd name="f45" fmla="val 716"/>
                <a:gd name="f46" fmla="val 618"/>
                <a:gd name="f47" fmla="val 822"/>
                <a:gd name="f48" fmla="val 626"/>
                <a:gd name="f49" fmla="val 926"/>
                <a:gd name="f50" fmla="val 632"/>
                <a:gd name="f51" fmla="val 1028"/>
                <a:gd name="f52" fmla="val 636"/>
                <a:gd name="f53" fmla="val 1126"/>
                <a:gd name="f54" fmla="val 638"/>
                <a:gd name="f55" fmla="val 1220"/>
                <a:gd name="f56" fmla="val 1312"/>
                <a:gd name="f57" fmla="val 1402"/>
                <a:gd name="f58" fmla="val 1490"/>
                <a:gd name="f59" fmla="val 1574"/>
                <a:gd name="f60" fmla="val 1656"/>
                <a:gd name="f61" fmla="val 1734"/>
                <a:gd name="f62" fmla="val 620"/>
                <a:gd name="f63" fmla="val 1812"/>
                <a:gd name="f64" fmla="val 612"/>
                <a:gd name="f65" fmla="val 1886"/>
                <a:gd name="f66" fmla="val 602"/>
                <a:gd name="f67" fmla="val 1960"/>
                <a:gd name="f68" fmla="val 592"/>
                <a:gd name="f69" fmla="val 2030"/>
                <a:gd name="f70" fmla="val 580"/>
                <a:gd name="f71" fmla="val 2100"/>
                <a:gd name="f72" fmla="val 568"/>
                <a:gd name="f73" fmla="val 2166"/>
                <a:gd name="f74" fmla="val 554"/>
                <a:gd name="f75" fmla="val 2232"/>
                <a:gd name="f76" fmla="val 540"/>
                <a:gd name="f77" fmla="val 2296"/>
                <a:gd name="f78" fmla="val 524"/>
                <a:gd name="f79" fmla="val 2358"/>
                <a:gd name="f80" fmla="val 2418"/>
                <a:gd name="f81" fmla="val 490"/>
                <a:gd name="f82" fmla="val 2478"/>
                <a:gd name="f83" fmla="val 472"/>
                <a:gd name="f84" fmla="val 2592"/>
                <a:gd name="f85" fmla="val 432"/>
                <a:gd name="f86" fmla="val 2702"/>
                <a:gd name="f87" fmla="val 390"/>
                <a:gd name="f88" fmla="val 38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706" h="640">
                  <a:moveTo>
                    <a:pt x="f3" y="f0"/>
                  </a:moveTo>
                  <a:lnTo>
                    <a:pt x="f3" y="f0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0" y="f34"/>
                  </a:lnTo>
                  <a:lnTo>
                    <a:pt x="f0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2"/>
                  </a:lnTo>
                  <a:lnTo>
                    <a:pt x="f56" y="f2"/>
                  </a:lnTo>
                  <a:lnTo>
                    <a:pt x="f57" y="f54"/>
                  </a:lnTo>
                  <a:lnTo>
                    <a:pt x="f58" y="f52"/>
                  </a:lnTo>
                  <a:lnTo>
                    <a:pt x="f59" y="f50"/>
                  </a:lnTo>
                  <a:lnTo>
                    <a:pt x="f60" y="f48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33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6" y="f87"/>
                  </a:lnTo>
                  <a:lnTo>
                    <a:pt x="f1" y="f88"/>
                  </a:lnTo>
                  <a:lnTo>
                    <a:pt x="f1" y="f88"/>
                  </a:lnTo>
                  <a:lnTo>
                    <a:pt x="f1" y="f0"/>
                  </a:lnTo>
                  <a:lnTo>
                    <a:pt x="f1" y="f0"/>
                  </a:lnTo>
                  <a:lnTo>
                    <a:pt x="f3" y="f0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D6ECFF">
                <a:alpha val="29000"/>
              </a:srgbClr>
            </a:solidFill>
            <a:ln>
              <a:noFill/>
              <a:prstDash val="solid"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18"/>
            <p:cNvSpPr/>
            <p:nvPr/>
          </p:nvSpPr>
          <p:spPr>
            <a:xfrm>
              <a:off x="2619875" y="1696872"/>
              <a:ext cx="5543453" cy="849786"/>
            </a:xfrm>
            <a:custGeom>
              <a:avLst/>
              <a:gdLst>
                <a:gd name="f0" fmla="val 0"/>
                <a:gd name="f1" fmla="val 5216"/>
                <a:gd name="f2" fmla="val 762"/>
                <a:gd name="f3" fmla="val 714"/>
                <a:gd name="f4" fmla="val 5102"/>
                <a:gd name="f5" fmla="val 700"/>
                <a:gd name="f6" fmla="val 4984"/>
                <a:gd name="f7" fmla="val 686"/>
                <a:gd name="f8" fmla="val 4738"/>
                <a:gd name="f9" fmla="val 652"/>
                <a:gd name="f10" fmla="val 4478"/>
                <a:gd name="f11" fmla="val 610"/>
                <a:gd name="f12" fmla="val 4204"/>
                <a:gd name="f13" fmla="val 564"/>
                <a:gd name="f14" fmla="val 3914"/>
                <a:gd name="f15" fmla="val 508"/>
                <a:gd name="f16" fmla="val 3608"/>
                <a:gd name="f17" fmla="val 446"/>
                <a:gd name="f18" fmla="val 3286"/>
                <a:gd name="f19" fmla="val 374"/>
                <a:gd name="f20" fmla="val 2946"/>
                <a:gd name="f21" fmla="val 296"/>
                <a:gd name="f22" fmla="val 2812"/>
                <a:gd name="f23" fmla="val 266"/>
                <a:gd name="f24" fmla="val 2682"/>
                <a:gd name="f25" fmla="val 236"/>
                <a:gd name="f26" fmla="val 2556"/>
                <a:gd name="f27" fmla="val 210"/>
                <a:gd name="f28" fmla="val 2430"/>
                <a:gd name="f29" fmla="val 184"/>
                <a:gd name="f30" fmla="val 2308"/>
                <a:gd name="f31" fmla="val 162"/>
                <a:gd name="f32" fmla="val 2190"/>
                <a:gd name="f33" fmla="val 140"/>
                <a:gd name="f34" fmla="val 2074"/>
                <a:gd name="f35" fmla="val 120"/>
                <a:gd name="f36" fmla="val 1960"/>
                <a:gd name="f37" fmla="val 102"/>
                <a:gd name="f38" fmla="val 1850"/>
                <a:gd name="f39" fmla="val 86"/>
                <a:gd name="f40" fmla="val 1740"/>
                <a:gd name="f41" fmla="val 72"/>
                <a:gd name="f42" fmla="val 1532"/>
                <a:gd name="f43" fmla="val 46"/>
                <a:gd name="f44" fmla="val 1334"/>
                <a:gd name="f45" fmla="val 28"/>
                <a:gd name="f46" fmla="val 1148"/>
                <a:gd name="f47" fmla="val 14"/>
                <a:gd name="f48" fmla="val 970"/>
                <a:gd name="f49" fmla="val 4"/>
                <a:gd name="f50" fmla="val 802"/>
                <a:gd name="f51" fmla="val 644"/>
                <a:gd name="f52" fmla="val 496"/>
                <a:gd name="f53" fmla="val 358"/>
                <a:gd name="f54" fmla="val 10"/>
                <a:gd name="f55" fmla="val 230"/>
                <a:gd name="f56" fmla="val 20"/>
                <a:gd name="f57" fmla="val 110"/>
                <a:gd name="f58" fmla="val 32"/>
                <a:gd name="f59" fmla="val 48"/>
                <a:gd name="f60" fmla="val 154"/>
                <a:gd name="f61" fmla="val 66"/>
                <a:gd name="f62" fmla="val 314"/>
                <a:gd name="f63" fmla="val 480"/>
                <a:gd name="f64" fmla="val 112"/>
                <a:gd name="f65" fmla="val 830"/>
                <a:gd name="f66" fmla="val 174"/>
                <a:gd name="f67" fmla="val 1014"/>
                <a:gd name="f68" fmla="val 1206"/>
                <a:gd name="f69" fmla="val 250"/>
                <a:gd name="f70" fmla="val 1402"/>
                <a:gd name="f71" fmla="val 1756"/>
                <a:gd name="f72" fmla="val 378"/>
                <a:gd name="f73" fmla="val 2092"/>
                <a:gd name="f74" fmla="val 450"/>
                <a:gd name="f75" fmla="val 2408"/>
                <a:gd name="f76" fmla="val 516"/>
                <a:gd name="f77" fmla="val 2562"/>
                <a:gd name="f78" fmla="val 544"/>
                <a:gd name="f79" fmla="val 2708"/>
                <a:gd name="f80" fmla="val 572"/>
                <a:gd name="f81" fmla="val 2852"/>
                <a:gd name="f82" fmla="val 598"/>
                <a:gd name="f83" fmla="val 2992"/>
                <a:gd name="f84" fmla="val 620"/>
                <a:gd name="f85" fmla="val 3128"/>
                <a:gd name="f86" fmla="val 642"/>
                <a:gd name="f87" fmla="val 3260"/>
                <a:gd name="f88" fmla="val 662"/>
                <a:gd name="f89" fmla="val 3388"/>
                <a:gd name="f90" fmla="val 678"/>
                <a:gd name="f91" fmla="val 3512"/>
                <a:gd name="f92" fmla="val 694"/>
                <a:gd name="f93" fmla="val 3632"/>
                <a:gd name="f94" fmla="val 708"/>
                <a:gd name="f95" fmla="val 3750"/>
                <a:gd name="f96" fmla="val 722"/>
                <a:gd name="f97" fmla="val 3864"/>
                <a:gd name="f98" fmla="val 732"/>
                <a:gd name="f99" fmla="val 3974"/>
                <a:gd name="f100" fmla="val 740"/>
                <a:gd name="f101" fmla="val 4080"/>
                <a:gd name="f102" fmla="val 748"/>
                <a:gd name="f103" fmla="val 4184"/>
                <a:gd name="f104" fmla="val 754"/>
                <a:gd name="f105" fmla="val 4286"/>
                <a:gd name="f106" fmla="val 758"/>
                <a:gd name="f107" fmla="val 4384"/>
                <a:gd name="f108" fmla="val 4570"/>
                <a:gd name="f109" fmla="val 4660"/>
                <a:gd name="f110" fmla="val 760"/>
                <a:gd name="f111" fmla="val 4746"/>
                <a:gd name="f112" fmla="val 4830"/>
                <a:gd name="f113" fmla="val 4912"/>
                <a:gd name="f114" fmla="val 4992"/>
                <a:gd name="f115" fmla="val 5068"/>
                <a:gd name="f116" fmla="val 5144"/>
                <a:gd name="f117" fmla="val 72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216" h="762">
                  <a:moveTo>
                    <a:pt x="f1" y="f3"/>
                  </a:moveTo>
                  <a:lnTo>
                    <a:pt x="f1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0"/>
                  </a:lnTo>
                  <a:lnTo>
                    <a:pt x="f51" y="f0"/>
                  </a:lnTo>
                  <a:lnTo>
                    <a:pt x="f52" y="f49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0" y="f59"/>
                  </a:lnTo>
                  <a:lnTo>
                    <a:pt x="f0" y="f59"/>
                  </a:lnTo>
                  <a:lnTo>
                    <a:pt x="f60" y="f61"/>
                  </a:lnTo>
                  <a:lnTo>
                    <a:pt x="f62" y="f39"/>
                  </a:lnTo>
                  <a:lnTo>
                    <a:pt x="f63" y="f64"/>
                  </a:lnTo>
                  <a:lnTo>
                    <a:pt x="f9" y="f33"/>
                  </a:lnTo>
                  <a:lnTo>
                    <a:pt x="f65" y="f66"/>
                  </a:lnTo>
                  <a:lnTo>
                    <a:pt x="f67" y="f27"/>
                  </a:lnTo>
                  <a:lnTo>
                    <a:pt x="f68" y="f69"/>
                  </a:lnTo>
                  <a:lnTo>
                    <a:pt x="f70" y="f21"/>
                  </a:lnTo>
                  <a:lnTo>
                    <a:pt x="f70" y="f21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2"/>
                  </a:lnTo>
                  <a:lnTo>
                    <a:pt x="f10" y="f2"/>
                  </a:lnTo>
                  <a:lnTo>
                    <a:pt x="f108" y="f2"/>
                  </a:lnTo>
                  <a:lnTo>
                    <a:pt x="f109" y="f110"/>
                  </a:lnTo>
                  <a:lnTo>
                    <a:pt x="f111" y="f106"/>
                  </a:lnTo>
                  <a:lnTo>
                    <a:pt x="f112" y="f104"/>
                  </a:lnTo>
                  <a:lnTo>
                    <a:pt x="f113" y="f102"/>
                  </a:lnTo>
                  <a:lnTo>
                    <a:pt x="f114" y="f100"/>
                  </a:lnTo>
                  <a:lnTo>
                    <a:pt x="f115" y="f98"/>
                  </a:lnTo>
                  <a:lnTo>
                    <a:pt x="f116" y="f117"/>
                  </a:lnTo>
                  <a:lnTo>
                    <a:pt x="f1" y="f3"/>
                  </a:lnTo>
                  <a:lnTo>
                    <a:pt x="f1" y="f3"/>
                  </a:lnTo>
                  <a:close/>
                </a:path>
              </a:pathLst>
            </a:custGeom>
            <a:solidFill>
              <a:srgbClr val="D6ECFF">
                <a:alpha val="40000"/>
              </a:srgbClr>
            </a:solidFill>
            <a:ln>
              <a:noFill/>
              <a:prstDash val="solid"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22"/>
            <p:cNvSpPr/>
            <p:nvPr/>
          </p:nvSpPr>
          <p:spPr>
            <a:xfrm>
              <a:off x="2829421" y="1707990"/>
              <a:ext cx="5467255" cy="775133"/>
            </a:xfrm>
            <a:custGeom>
              <a:avLst/>
              <a:gdLst>
                <a:gd name="f0" fmla="val 0"/>
                <a:gd name="f1" fmla="val 5144"/>
                <a:gd name="f2" fmla="val 694"/>
                <a:gd name="f3" fmla="val 70"/>
                <a:gd name="f4" fmla="val 18"/>
                <a:gd name="f5" fmla="val 66"/>
                <a:gd name="f6" fmla="val 72"/>
                <a:gd name="f7" fmla="val 56"/>
                <a:gd name="f8" fmla="val 164"/>
                <a:gd name="f9" fmla="val 42"/>
                <a:gd name="f10" fmla="val 224"/>
                <a:gd name="f11" fmla="val 34"/>
                <a:gd name="f12" fmla="val 294"/>
                <a:gd name="f13" fmla="val 26"/>
                <a:gd name="f14" fmla="val 372"/>
                <a:gd name="f15" fmla="val 20"/>
                <a:gd name="f16" fmla="val 462"/>
                <a:gd name="f17" fmla="val 14"/>
                <a:gd name="f18" fmla="val 560"/>
                <a:gd name="f19" fmla="val 8"/>
                <a:gd name="f20" fmla="val 670"/>
                <a:gd name="f21" fmla="val 4"/>
                <a:gd name="f22" fmla="val 790"/>
                <a:gd name="f23" fmla="val 2"/>
                <a:gd name="f24" fmla="val 920"/>
                <a:gd name="f25" fmla="val 1060"/>
                <a:gd name="f26" fmla="val 1210"/>
                <a:gd name="f27" fmla="val 6"/>
                <a:gd name="f28" fmla="val 1372"/>
                <a:gd name="f29" fmla="val 1544"/>
                <a:gd name="f30" fmla="val 24"/>
                <a:gd name="f31" fmla="val 1726"/>
                <a:gd name="f32" fmla="val 40"/>
                <a:gd name="f33" fmla="val 1920"/>
                <a:gd name="f34" fmla="val 58"/>
                <a:gd name="f35" fmla="val 2126"/>
                <a:gd name="f36" fmla="val 80"/>
                <a:gd name="f37" fmla="val 2342"/>
                <a:gd name="f38" fmla="val 106"/>
                <a:gd name="f39" fmla="val 2570"/>
                <a:gd name="f40" fmla="val 138"/>
                <a:gd name="f41" fmla="val 2808"/>
                <a:gd name="f42" fmla="val 174"/>
                <a:gd name="f43" fmla="val 3058"/>
                <a:gd name="f44" fmla="val 216"/>
                <a:gd name="f45" fmla="val 3320"/>
                <a:gd name="f46" fmla="val 266"/>
                <a:gd name="f47" fmla="val 3594"/>
                <a:gd name="f48" fmla="val 320"/>
                <a:gd name="f49" fmla="val 3880"/>
                <a:gd name="f50" fmla="val 380"/>
                <a:gd name="f51" fmla="val 4178"/>
                <a:gd name="f52" fmla="val 448"/>
                <a:gd name="f53" fmla="val 4488"/>
                <a:gd name="f54" fmla="val 522"/>
                <a:gd name="f55" fmla="val 4810"/>
                <a:gd name="f56" fmla="val 60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144" h="694">
                  <a:moveTo>
                    <a:pt x="f0" y="f3"/>
                  </a:moveTo>
                  <a:lnTo>
                    <a:pt x="f0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0"/>
                  </a:lnTo>
                  <a:lnTo>
                    <a:pt x="f25" y="f23"/>
                  </a:lnTo>
                  <a:lnTo>
                    <a:pt x="f26" y="f27"/>
                  </a:lnTo>
                  <a:lnTo>
                    <a:pt x="f28" y="f17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1" y="f2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Freeform 26"/>
            <p:cNvSpPr/>
            <p:nvPr/>
          </p:nvSpPr>
          <p:spPr>
            <a:xfrm>
              <a:off x="5609086" y="1695283"/>
              <a:ext cx="3308292" cy="651238"/>
            </a:xfrm>
            <a:custGeom>
              <a:avLst/>
              <a:gdLst>
                <a:gd name="f0" fmla="val 360"/>
                <a:gd name="f1" fmla="val 0"/>
                <a:gd name="f2" fmla="val 3112"/>
                <a:gd name="f3" fmla="val 584"/>
                <a:gd name="f4" fmla="val 90"/>
                <a:gd name="f5" fmla="val 560"/>
                <a:gd name="f6" fmla="val 336"/>
                <a:gd name="f7" fmla="val 498"/>
                <a:gd name="f8" fmla="val 506"/>
                <a:gd name="f9" fmla="val 456"/>
                <a:gd name="f10" fmla="val 702"/>
                <a:gd name="f11" fmla="val 410"/>
                <a:gd name="f12" fmla="val 920"/>
                <a:gd name="f13" fmla="val 1154"/>
                <a:gd name="f14" fmla="val 306"/>
                <a:gd name="f15" fmla="val 1402"/>
                <a:gd name="f16" fmla="val 254"/>
                <a:gd name="f17" fmla="val 1656"/>
                <a:gd name="f18" fmla="val 202"/>
                <a:gd name="f19" fmla="val 1916"/>
                <a:gd name="f20" fmla="val 154"/>
                <a:gd name="f21" fmla="val 2174"/>
                <a:gd name="f22" fmla="val 108"/>
                <a:gd name="f23" fmla="val 2302"/>
                <a:gd name="f24" fmla="val 88"/>
                <a:gd name="f25" fmla="val 2426"/>
                <a:gd name="f26" fmla="val 68"/>
                <a:gd name="f27" fmla="val 2550"/>
                <a:gd name="f28" fmla="val 52"/>
                <a:gd name="f29" fmla="val 2670"/>
                <a:gd name="f30" fmla="val 36"/>
                <a:gd name="f31" fmla="val 2788"/>
                <a:gd name="f32" fmla="val 24"/>
                <a:gd name="f33" fmla="val 2900"/>
                <a:gd name="f34" fmla="val 14"/>
                <a:gd name="f35" fmla="val 3008"/>
                <a:gd name="f36" fmla="val 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12" h="584">
                  <a:moveTo>
                    <a:pt x="f1" y="f3"/>
                  </a:moveTo>
                  <a:lnTo>
                    <a:pt x="f1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0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2" y="f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211680" y="1679399"/>
              <a:ext cx="8723160" cy="1329480"/>
            </a:xfrm>
            <a:custGeom>
              <a:avLst/>
              <a:gdLst>
                <a:gd name="f0" fmla="val 0"/>
                <a:gd name="f1" fmla="val 8196"/>
                <a:gd name="f2" fmla="val 1192"/>
                <a:gd name="f3" fmla="val 8192"/>
                <a:gd name="f4" fmla="val 512"/>
                <a:gd name="f5" fmla="val 8116"/>
                <a:gd name="f6" fmla="val 542"/>
                <a:gd name="f7" fmla="val 8040"/>
                <a:gd name="f8" fmla="val 570"/>
                <a:gd name="f9" fmla="val 7960"/>
                <a:gd name="f10" fmla="val 596"/>
                <a:gd name="f11" fmla="val 7878"/>
                <a:gd name="f12" fmla="val 620"/>
                <a:gd name="f13" fmla="val 7794"/>
                <a:gd name="f14" fmla="val 644"/>
                <a:gd name="f15" fmla="val 7706"/>
                <a:gd name="f16" fmla="val 666"/>
                <a:gd name="f17" fmla="val 7616"/>
                <a:gd name="f18" fmla="val 684"/>
                <a:gd name="f19" fmla="val 7522"/>
                <a:gd name="f20" fmla="val 702"/>
                <a:gd name="f21" fmla="val 7424"/>
                <a:gd name="f22" fmla="val 718"/>
                <a:gd name="f23" fmla="val 7322"/>
                <a:gd name="f24" fmla="val 730"/>
                <a:gd name="f25" fmla="val 7216"/>
                <a:gd name="f26" fmla="val 742"/>
                <a:gd name="f27" fmla="val 7106"/>
                <a:gd name="f28" fmla="val 750"/>
                <a:gd name="f29" fmla="val 6992"/>
                <a:gd name="f30" fmla="val 758"/>
                <a:gd name="f31" fmla="val 6872"/>
                <a:gd name="f32" fmla="val 762"/>
                <a:gd name="f33" fmla="val 6748"/>
                <a:gd name="f34" fmla="val 6618"/>
                <a:gd name="f35" fmla="val 760"/>
                <a:gd name="f36" fmla="val 6482"/>
                <a:gd name="f37" fmla="val 756"/>
                <a:gd name="f38" fmla="val 6342"/>
                <a:gd name="f39" fmla="val 6196"/>
                <a:gd name="f40" fmla="val 740"/>
                <a:gd name="f41" fmla="val 6042"/>
                <a:gd name="f42" fmla="val 726"/>
                <a:gd name="f43" fmla="val 5882"/>
                <a:gd name="f44" fmla="val 710"/>
                <a:gd name="f45" fmla="val 5716"/>
                <a:gd name="f46" fmla="val 690"/>
                <a:gd name="f47" fmla="val 5544"/>
                <a:gd name="f48" fmla="val 668"/>
                <a:gd name="f49" fmla="val 5364"/>
                <a:gd name="f50" fmla="val 642"/>
                <a:gd name="f51" fmla="val 5176"/>
                <a:gd name="f52" fmla="val 612"/>
                <a:gd name="f53" fmla="val 4982"/>
                <a:gd name="f54" fmla="val 578"/>
                <a:gd name="f55" fmla="val 4778"/>
                <a:gd name="f56" fmla="val 540"/>
                <a:gd name="f57" fmla="val 4568"/>
                <a:gd name="f58" fmla="val 500"/>
                <a:gd name="f59" fmla="val 4348"/>
                <a:gd name="f60" fmla="val 454"/>
                <a:gd name="f61" fmla="val 4122"/>
                <a:gd name="f62" fmla="val 406"/>
                <a:gd name="f63" fmla="val 3886"/>
                <a:gd name="f64" fmla="val 354"/>
                <a:gd name="f65" fmla="val 3640"/>
                <a:gd name="f66" fmla="val 296"/>
                <a:gd name="f67" fmla="val 3396"/>
                <a:gd name="f68" fmla="val 240"/>
                <a:gd name="f69" fmla="val 3160"/>
                <a:gd name="f70" fmla="val 192"/>
                <a:gd name="f71" fmla="val 2934"/>
                <a:gd name="f72" fmla="val 148"/>
                <a:gd name="f73" fmla="val 2718"/>
                <a:gd name="f74" fmla="val 112"/>
                <a:gd name="f75" fmla="val 2512"/>
                <a:gd name="f76" fmla="val 82"/>
                <a:gd name="f77" fmla="val 2314"/>
                <a:gd name="f78" fmla="val 56"/>
                <a:gd name="f79" fmla="val 2126"/>
                <a:gd name="f80" fmla="val 36"/>
                <a:gd name="f81" fmla="val 1948"/>
                <a:gd name="f82" fmla="val 20"/>
                <a:gd name="f83" fmla="val 1776"/>
                <a:gd name="f84" fmla="val 10"/>
                <a:gd name="f85" fmla="val 1616"/>
                <a:gd name="f86" fmla="val 2"/>
                <a:gd name="f87" fmla="val 1462"/>
                <a:gd name="f88" fmla="val 1318"/>
                <a:gd name="f89" fmla="val 1182"/>
                <a:gd name="f90" fmla="val 4"/>
                <a:gd name="f91" fmla="val 1054"/>
                <a:gd name="f92" fmla="val 934"/>
                <a:gd name="f93" fmla="val 822"/>
                <a:gd name="f94" fmla="val 30"/>
                <a:gd name="f95" fmla="val 716"/>
                <a:gd name="f96" fmla="val 44"/>
                <a:gd name="f97" fmla="val 58"/>
                <a:gd name="f98" fmla="val 530"/>
                <a:gd name="f99" fmla="val 74"/>
                <a:gd name="f100" fmla="val 450"/>
                <a:gd name="f101" fmla="val 92"/>
                <a:gd name="f102" fmla="val 374"/>
                <a:gd name="f103" fmla="val 108"/>
                <a:gd name="f104" fmla="val 308"/>
                <a:gd name="f105" fmla="val 126"/>
                <a:gd name="f106" fmla="val 248"/>
                <a:gd name="f107" fmla="val 144"/>
                <a:gd name="f108" fmla="val 194"/>
                <a:gd name="f109" fmla="val 160"/>
                <a:gd name="f110" fmla="val 176"/>
                <a:gd name="f111" fmla="val 48"/>
                <a:gd name="f112" fmla="val 216"/>
                <a:gd name="f113" fmla="val 12"/>
                <a:gd name="f114" fmla="val 234"/>
                <a:gd name="f115" fmla="val 1186"/>
                <a:gd name="f116" fmla="val 51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8196" h="1192">
                  <a:moveTo>
                    <a:pt x="f3" y="f4"/>
                  </a:moveTo>
                  <a:lnTo>
                    <a:pt x="f3" y="f4"/>
                  </a:ln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2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0"/>
                  </a:lnTo>
                  <a:lnTo>
                    <a:pt x="f88" y="f0"/>
                  </a:lnTo>
                  <a:lnTo>
                    <a:pt x="f89" y="f90"/>
                  </a:lnTo>
                  <a:lnTo>
                    <a:pt x="f91" y="f84"/>
                  </a:lnTo>
                  <a:lnTo>
                    <a:pt x="f92" y="f8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12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72" y="f110"/>
                  </a:lnTo>
                  <a:lnTo>
                    <a:pt x="f103" y="f7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0" y="f68"/>
                  </a:lnTo>
                  <a:lnTo>
                    <a:pt x="f0" y="f2"/>
                  </a:lnTo>
                  <a:lnTo>
                    <a:pt x="f3" y="f2"/>
                  </a:lnTo>
                  <a:lnTo>
                    <a:pt x="f3" y="f2"/>
                  </a:lnTo>
                  <a:lnTo>
                    <a:pt x="f1" y="f115"/>
                  </a:lnTo>
                  <a:lnTo>
                    <a:pt x="f1" y="f115"/>
                  </a:lnTo>
                  <a:lnTo>
                    <a:pt x="f1" y="f116"/>
                  </a:lnTo>
                  <a:lnTo>
                    <a:pt x="f1" y="f116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E4C22288-A540-4242-A6BA-CFCC4835C4E9}" type="datetime1">
              <a:rPr/>
              <a:pPr>
                <a:defRPr/>
              </a:pPr>
              <a:t>22.04.2013</a:t>
            </a:fld>
            <a:endParaRPr dirty="0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2400" kern="1200" dirty="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E77E5638-F6FF-4C39-BB90-0EC10375D9E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3320" name="Title 6"/>
          <p:cNvSpPr txBox="1"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щелкните мышьюОбразец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xStyles>
    <p:titleStyle>
      <a:lvl1pPr algn="ctr" rtl="0" eaLnBrk="0" fontAlgn="base">
        <a:spcBef>
          <a:spcPct val="0"/>
        </a:spcBef>
        <a:spcAft>
          <a:spcPct val="0"/>
        </a:spcAft>
        <a:defRPr lang="ru-RU" sz="4400" kern="1200">
          <a:solidFill>
            <a:srgbClr val="FFFFFF"/>
          </a:solidFill>
          <a:latin typeface="Arial" pitchFamily="18"/>
          <a:ea typeface="Microsoft YaHei" pitchFamily="2"/>
          <a:cs typeface="Mangal" pitchFamily="2"/>
        </a:defRPr>
      </a:lvl1pPr>
      <a:lvl2pPr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2pPr>
      <a:lvl3pPr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3pPr>
      <a:lvl4pPr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4pPr>
      <a:lvl5pPr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icrosoft YaHei" pitchFamily="34" charset="-122"/>
          <a:cs typeface="Mangal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ru-RU" sz="2400">
          <a:solidFill>
            <a:srgbClr val="4E5B6F"/>
          </a:solidFill>
          <a:latin typeface="Times New Roman" pitchFamily="18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ru-RU" sz="2400">
          <a:solidFill>
            <a:srgbClr val="4E5B6F"/>
          </a:solidFill>
          <a:latin typeface="Times New Roman" pitchFamily="18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ru-RU" sz="2400">
          <a:solidFill>
            <a:srgbClr val="4E5B6F"/>
          </a:solidFill>
          <a:latin typeface="Times New Roman" pitchFamily="18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StarSymbol"/>
        <a:buChar char="–"/>
        <a:defRPr lang="ru-RU" sz="2400">
          <a:solidFill>
            <a:srgbClr val="4E5B6F"/>
          </a:solidFill>
          <a:latin typeface="Times New Roman" pitchFamily="18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StarSymbol"/>
        <a:buChar char="●"/>
        <a:defRPr lang="ru-RU" sz="2400">
          <a:solidFill>
            <a:srgbClr val="4E5B6F"/>
          </a:solidFill>
          <a:latin typeface="Times New Roman" pitchFamily="18"/>
        </a:defRPr>
      </a:lvl5pPr>
      <a:lvl6pPr lvl="5" rtl="0">
        <a:buSzPct val="45000"/>
        <a:buFont typeface="StarSymbol"/>
        <a:buChar char="●"/>
        <a:tabLst/>
        <a:defRPr lang="ru-RU" sz="2400" b="0" i="0" u="none" strike="noStrike" spc="0">
          <a:solidFill>
            <a:srgbClr val="4E5B6F"/>
          </a:solidFill>
          <a:latin typeface="Times New Roman" pitchFamily="18"/>
        </a:defRPr>
      </a:lvl6pPr>
      <a:lvl7pPr lvl="6" rtl="0">
        <a:buSzPct val="45000"/>
        <a:buFont typeface="StarSymbol"/>
        <a:buChar char="●"/>
        <a:tabLst/>
        <a:defRPr lang="ru-RU" sz="2400" b="0" i="0" u="none" strike="noStrike" spc="0">
          <a:solidFill>
            <a:srgbClr val="4E5B6F"/>
          </a:solidFill>
          <a:latin typeface="Times New Roman" pitchFamily="18"/>
        </a:defRPr>
      </a:lvl7pPr>
      <a:lvl8pPr lvl="7" rtl="0">
        <a:buSzPct val="45000"/>
        <a:buFont typeface="StarSymbol"/>
        <a:buChar char="●"/>
        <a:tabLst/>
        <a:defRPr lang="ru-RU" sz="2400" b="0" i="0" u="none" strike="noStrike" spc="0">
          <a:solidFill>
            <a:srgbClr val="4E5B6F"/>
          </a:solidFill>
          <a:latin typeface="Times New Roman" pitchFamily="18"/>
        </a:defRPr>
      </a:lvl8pPr>
      <a:lvl9pPr marL="0" marR="0" lvl="0" indent="0" algn="l" rtl="0" hangingPunct="1">
        <a:spcBef>
          <a:spcPts val="479"/>
        </a:spcBef>
        <a:spcAft>
          <a:spcPts val="1417"/>
        </a:spcAft>
        <a:buClr>
          <a:srgbClr val="7FD13B"/>
        </a:buClr>
        <a:buSzPct val="100000"/>
        <a:buFont typeface="Symbol" pitchFamily="16"/>
        <a:buChar char=""/>
        <a:tabLst/>
        <a:defRPr lang="ru-RU" sz="2400" b="0" i="0" u="none" strike="noStrike" spc="0">
          <a:solidFill>
            <a:srgbClr val="4E5B6F"/>
          </a:solidFill>
          <a:latin typeface="Times New Roman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11188" y="765175"/>
            <a:ext cx="7772400" cy="1468438"/>
          </a:xfrm>
        </p:spPr>
        <p:txBody>
          <a:bodyPr anchor="t"/>
          <a:lstStyle/>
          <a:p>
            <a:pPr eaLnBrk="1">
              <a:buSzPct val="45000"/>
              <a:buFont typeface="StarSymbol"/>
              <a:buNone/>
            </a:pPr>
            <a:r>
              <a:rPr dirty="0" err="1" smtClean="0">
                <a:solidFill>
                  <a:srgbClr val="00566E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Поняття</a:t>
            </a:r>
            <a:r>
              <a:rPr dirty="0" smtClean="0">
                <a:solidFill>
                  <a:srgbClr val="00566E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566E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про</a:t>
            </a:r>
            <a:r>
              <a:rPr dirty="0" smtClean="0">
                <a:solidFill>
                  <a:srgbClr val="00566E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cookie-</a:t>
            </a:r>
            <a:r>
              <a:rPr dirty="0" err="1" smtClean="0">
                <a:solidFill>
                  <a:srgbClr val="00566E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файли</a:t>
            </a:r>
            <a:r>
              <a:rPr dirty="0" smtClean="0">
                <a:solidFill>
                  <a:srgbClr val="00566E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. </a:t>
            </a:r>
            <a:r>
              <a:rPr dirty="0" err="1" smtClean="0">
                <a:solidFill>
                  <a:srgbClr val="00566E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Захист</a:t>
            </a:r>
            <a:r>
              <a:rPr dirty="0" smtClean="0">
                <a:solidFill>
                  <a:srgbClr val="00566E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566E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від</a:t>
            </a:r>
            <a:r>
              <a:rPr dirty="0" smtClean="0">
                <a:solidFill>
                  <a:srgbClr val="00566E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  <a:r>
              <a:rPr dirty="0" err="1" smtClean="0">
                <a:solidFill>
                  <a:srgbClr val="00566E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спаму</a:t>
            </a:r>
            <a:endParaRPr dirty="0" smtClean="0">
              <a:solidFill>
                <a:srgbClr val="00566E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276600" y="4940300"/>
            <a:ext cx="5503863" cy="1490663"/>
          </a:xfrm>
        </p:spPr>
        <p:txBody>
          <a:bodyPr lIns="90000" tIns="45000" rIns="90000" bIns="45000"/>
          <a:lstStyle/>
          <a:p>
            <a:pPr marL="0" indent="0" algn="ctr" eaLnBrk="1">
              <a:spcAft>
                <a:spcPct val="0"/>
              </a:spcAft>
              <a:buSzPct val="45000"/>
              <a:buFont typeface="StarSymbol"/>
              <a:buNone/>
            </a:pPr>
            <a:r>
              <a:rPr sz="2800" dirty="0" err="1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Підготувала</a:t>
            </a:r>
            <a:r>
              <a:rPr sz="2800" dirty="0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800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учениця </a:t>
            </a:r>
            <a:r>
              <a:rPr sz="2800" dirty="0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1 </a:t>
            </a:r>
            <a:r>
              <a:rPr sz="2800" dirty="0" err="1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курсу</a:t>
            </a:r>
            <a:r>
              <a:rPr sz="2800" dirty="0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800" dirty="0" err="1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природничого</a:t>
            </a:r>
            <a:r>
              <a:rPr sz="2800" dirty="0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800" dirty="0" err="1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класу</a:t>
            </a:r>
            <a:r>
              <a:rPr sz="2800" dirty="0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800" dirty="0" err="1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Савченко</a:t>
            </a:r>
            <a:r>
              <a:rPr sz="2800" dirty="0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2800" dirty="0" err="1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А</a:t>
            </a:r>
            <a:r>
              <a:rPr sz="2800" dirty="0" err="1" smtClean="0">
                <a:solidFill>
                  <a:srgbClr val="0082A5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нна</a:t>
            </a:r>
            <a:endParaRPr sz="2800" dirty="0" smtClean="0">
              <a:solidFill>
                <a:srgbClr val="0082A5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 noGrp="1"/>
          </p:cNvSpPr>
          <p:nvPr>
            <p:ph type="body" idx="4294967295"/>
          </p:nvPr>
        </p:nvSpPr>
        <p:spPr bwMode="auto">
          <a:xfrm>
            <a:off x="1189038" y="2709863"/>
            <a:ext cx="7408862" cy="3451225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431800" indent="-323850" eaLnBrk="1">
              <a:spcBef>
                <a:spcPct val="0"/>
              </a:spcBef>
              <a:spcAft>
                <a:spcPts val="1413"/>
              </a:spcAft>
              <a:buFont typeface="StarSymbol"/>
              <a:buNone/>
            </a:pPr>
            <a:r>
              <a:rPr smtClean="0">
                <a:latin typeface="Arial" charset="0"/>
                <a:ea typeface="Microsoft YaHei" pitchFamily="34" charset="-122"/>
                <a:cs typeface="Mangal" pitchFamily="18" charset="0"/>
              </a:rPr>
              <a:t>Спам (англ. spam) — масова розсилка</a:t>
            </a:r>
            <a:r>
              <a:rPr lang="en-US" smtClean="0"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  <a:r>
              <a:rPr smtClean="0">
                <a:latin typeface="Arial" charset="0"/>
                <a:ea typeface="Microsoft YaHei" pitchFamily="34" charset="-122"/>
                <a:cs typeface="Mangal" pitchFamily="18" charset="0"/>
              </a:rPr>
              <a:t>кореспонденції рекламного чи іншого характеру людям, які висловили бажання її одержувати. Передусім термін «спам» стосується рекламних електронних листів. Також вважаються спамом освідчення в коханні на електронну пошту, в чатах, соціальних мережах і т.п.</a:t>
            </a:r>
          </a:p>
          <a:p>
            <a:pPr marL="431800" indent="-323850" eaLnBrk="1">
              <a:spcBef>
                <a:spcPct val="0"/>
              </a:spcBef>
              <a:spcAft>
                <a:spcPts val="1413"/>
              </a:spcAft>
              <a:buFont typeface="StarSymbol"/>
              <a:buNone/>
            </a:pPr>
            <a:endParaRPr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9725" y="863600"/>
            <a:ext cx="2303463" cy="106521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6600"/>
            </a:pPr>
            <a:r>
              <a:rPr lang="ru-RU" sz="6600" dirty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Спам</a:t>
            </a:r>
          </a:p>
        </p:txBody>
      </p:sp>
      <p:pic>
        <p:nvPicPr>
          <p:cNvPr id="46083" name="Shap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46038"/>
            <a:ext cx="2592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Shape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813"/>
            <a:ext cx="23764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pPr algn="l" eaLnBrk="1">
              <a:buSzPct val="45000"/>
              <a:buFont typeface="StarSymbol"/>
              <a:buNone/>
            </a:pPr>
            <a:r>
              <a:rPr lang="en-US" sz="6000" smtClean="0">
                <a:latin typeface="Arial" charset="0"/>
                <a:ea typeface="Microsoft YaHei" pitchFamily="34" charset="-122"/>
                <a:cs typeface="Mangal" pitchFamily="18" charset="0"/>
              </a:rPr>
              <a:t>      </a:t>
            </a:r>
            <a:r>
              <a:rPr sz="6000" smtClean="0">
                <a:latin typeface="Arial" charset="0"/>
                <a:ea typeface="Microsoft YaHei" pitchFamily="34" charset="-122"/>
                <a:cs typeface="Mangal" pitchFamily="18" charset="0"/>
              </a:rPr>
              <a:t>Історія появи  </a:t>
            </a:r>
            <a:r>
              <a:rPr sz="3600" smtClean="0">
                <a:latin typeface="Arial" charset="0"/>
                <a:ea typeface="Microsoft YaHei" pitchFamily="34" charset="-122"/>
                <a:cs typeface="Mangal" pitchFamily="18" charset="0"/>
              </a:rPr>
              <a:t/>
            </a:r>
            <a:br>
              <a:rPr sz="3600" smtClean="0">
                <a:latin typeface="Arial" charset="0"/>
                <a:ea typeface="Microsoft YaHei" pitchFamily="34" charset="-122"/>
                <a:cs typeface="Mangal" pitchFamily="18" charset="0"/>
              </a:rPr>
            </a:br>
            <a:endParaRPr sz="360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48130" name="Shap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2349500"/>
            <a:ext cx="5399087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 noGrp="1"/>
          </p:cNvSpPr>
          <p:nvPr>
            <p:ph type="body" idx="4294967295"/>
          </p:nvPr>
        </p:nvSpPr>
        <p:spPr>
          <a:xfrm>
            <a:off x="1008063" y="2716213"/>
            <a:ext cx="7408862" cy="3451225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9pPr>
          </a:lstStyle>
          <a:p>
            <a:pPr marL="342900" indent="-342900" eaLnBrk="1" fontAlgn="auto" hangingPunct="0">
              <a:spcAft>
                <a:spcPts val="0"/>
              </a:spcAft>
              <a:defRPr/>
            </a:pPr>
            <a:r>
              <a:rPr sz="2000" dirty="0">
                <a:latin typeface="Arial" pitchFamily="18"/>
              </a:rPr>
              <a:t>без потреби не публікуйте свою e-mail адресу будь-де</a:t>
            </a:r>
          </a:p>
          <a:p>
            <a:pPr marL="0" indent="0" eaLnBrk="1" fontAlgn="auto" hangingPunct="0">
              <a:spcAft>
                <a:spcPts val="0"/>
              </a:spcAft>
              <a:buFont typeface="StarSymbol"/>
              <a:buNone/>
              <a:defRPr/>
            </a:pPr>
            <a:r>
              <a:rPr sz="2000" dirty="0" smtClean="0">
                <a:latin typeface="Arial" pitchFamily="18"/>
              </a:rPr>
              <a:t>•</a:t>
            </a:r>
            <a:r>
              <a:rPr lang="en-US" sz="2000" dirty="0" smtClean="0">
                <a:latin typeface="Arial" pitchFamily="18"/>
              </a:rPr>
              <a:t>   </a:t>
            </a:r>
            <a:r>
              <a:rPr sz="2000" dirty="0" smtClean="0">
                <a:latin typeface="Arial" pitchFamily="18"/>
              </a:rPr>
              <a:t> без </a:t>
            </a:r>
            <a:r>
              <a:rPr sz="2000" dirty="0">
                <a:latin typeface="Arial" pitchFamily="18"/>
              </a:rPr>
              <a:t>потреби не реєструйтесь на сайтах, форумах чи блогах – ви також передаєте їм свою інформацію, тим більше не треба реєструватись на підозрілих сайтах</a:t>
            </a:r>
          </a:p>
          <a:p>
            <a:pPr marL="0" indent="0" eaLnBrk="1" fontAlgn="auto" hangingPunct="0">
              <a:spcAft>
                <a:spcPts val="0"/>
              </a:spcAft>
              <a:buFont typeface="StarSymbol"/>
              <a:buNone/>
              <a:defRPr/>
            </a:pPr>
            <a:r>
              <a:rPr sz="2000" dirty="0">
                <a:latin typeface="Arial" pitchFamily="18"/>
              </a:rPr>
              <a:t>• </a:t>
            </a:r>
            <a:r>
              <a:rPr lang="en-US" sz="2000" dirty="0" smtClean="0">
                <a:latin typeface="Arial" pitchFamily="18"/>
              </a:rPr>
              <a:t>  </a:t>
            </a:r>
            <a:r>
              <a:rPr sz="2000" dirty="0" smtClean="0">
                <a:latin typeface="Arial" pitchFamily="18"/>
              </a:rPr>
              <a:t> не </a:t>
            </a:r>
            <a:r>
              <a:rPr sz="2000" dirty="0">
                <a:latin typeface="Arial" pitchFamily="18"/>
              </a:rPr>
              <a:t>відповідати на спам чи переходити за посиланнями, що містяться в ньому</a:t>
            </a:r>
          </a:p>
          <a:p>
            <a:pPr marL="0" indent="0" eaLnBrk="1" fontAlgn="auto" hangingPunct="0">
              <a:spcAft>
                <a:spcPts val="0"/>
              </a:spcAft>
              <a:buFont typeface="StarSymbol"/>
              <a:buNone/>
              <a:defRPr/>
            </a:pPr>
            <a:r>
              <a:rPr sz="2000" dirty="0">
                <a:latin typeface="Arial" pitchFamily="18"/>
              </a:rPr>
              <a:t>• </a:t>
            </a:r>
            <a:r>
              <a:rPr sz="2000" dirty="0" smtClean="0">
                <a:latin typeface="Arial" pitchFamily="18"/>
              </a:rPr>
              <a:t> </a:t>
            </a:r>
            <a:r>
              <a:rPr lang="en-US" sz="2000" dirty="0" smtClean="0">
                <a:latin typeface="Arial" pitchFamily="18"/>
              </a:rPr>
              <a:t>  </a:t>
            </a:r>
            <a:r>
              <a:rPr sz="2000" dirty="0" smtClean="0">
                <a:latin typeface="Arial" pitchFamily="18"/>
              </a:rPr>
              <a:t>користуватись </a:t>
            </a:r>
            <a:r>
              <a:rPr sz="2000" dirty="0">
                <a:latin typeface="Arial" pitchFamily="18"/>
              </a:rPr>
              <a:t>останніми версіями браузерів, котрі самі визначають чи підозрюється сайт у фішингу (Firefox 3/Opera 9.5), а також останньою версією антивірусу</a:t>
            </a:r>
          </a:p>
          <a:p>
            <a:pPr marL="0" indent="0" eaLnBrk="1" fontAlgn="auto" hangingPunct="0">
              <a:spcAft>
                <a:spcPts val="0"/>
              </a:spcAft>
              <a:buFont typeface="StarSymbol"/>
              <a:buNone/>
              <a:defRPr/>
            </a:pPr>
            <a:r>
              <a:rPr sz="2000" dirty="0" smtClean="0">
                <a:latin typeface="Arial" pitchFamily="18"/>
              </a:rPr>
              <a:t>• </a:t>
            </a:r>
            <a:r>
              <a:rPr lang="en-US" sz="2000" dirty="0" smtClean="0">
                <a:latin typeface="Arial" pitchFamily="18"/>
              </a:rPr>
              <a:t>   </a:t>
            </a:r>
            <a:r>
              <a:rPr sz="2000" dirty="0" smtClean="0">
                <a:latin typeface="Arial" pitchFamily="18"/>
              </a:rPr>
              <a:t>не </a:t>
            </a:r>
            <a:r>
              <a:rPr sz="2000" dirty="0">
                <a:latin typeface="Arial" pitchFamily="18"/>
              </a:rPr>
              <a:t>тримати важливу інформацію в одному місці, завести хоча б кілька другорядних електронних скриньок</a:t>
            </a:r>
          </a:p>
          <a:p>
            <a:pPr eaLnBrk="1" fontAlgn="auto">
              <a:defRPr/>
            </a:pPr>
            <a:endParaRPr lang="en-US" dirty="0" smtClean="0">
              <a:latin typeface="" pitchFamily="18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252537"/>
          </a:xfrm>
        </p:spPr>
        <p:txBody>
          <a:bodyPr/>
          <a:lstStyle/>
          <a:p>
            <a:pPr algn="l" eaLnBrk="1">
              <a:buSzPct val="45000"/>
              <a:buFont typeface="StarSymbol"/>
              <a:buNone/>
            </a:pPr>
            <a:r>
              <a:rPr sz="4000" smtClean="0">
                <a:latin typeface="Arial" charset="0"/>
                <a:ea typeface="Microsoft YaHei" pitchFamily="34" charset="-122"/>
                <a:cs typeface="Mangal" pitchFamily="18" charset="0"/>
              </a:rPr>
              <a:t>Засоби захисту від спаму чи наслідків його дії</a:t>
            </a:r>
            <a:r>
              <a:rPr sz="5400" smtClean="0">
                <a:latin typeface="Arial" charset="0"/>
                <a:ea typeface="Microsoft YaHei" pitchFamily="34" charset="-122"/>
                <a:cs typeface="Mangal" pitchFamily="18" charset="0"/>
              </a:rPr>
              <a:t>:</a:t>
            </a:r>
            <a:br>
              <a:rPr sz="5400" smtClean="0">
                <a:latin typeface="Arial" charset="0"/>
                <a:ea typeface="Microsoft YaHei" pitchFamily="34" charset="-122"/>
                <a:cs typeface="Mangal" pitchFamily="18" charset="0"/>
              </a:rPr>
            </a:br>
            <a:endParaRPr sz="400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00113" y="2735263"/>
            <a:ext cx="180975" cy="711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18"/>
              <a:ea typeface="Microsoft YaHei" pitchFamily="2"/>
              <a:cs typeface="Mangal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 noGrp="1"/>
          </p:cNvSpPr>
          <p:nvPr>
            <p:ph type="body" idx="4294967295"/>
          </p:nvPr>
        </p:nvSpPr>
        <p:spPr>
          <a:xfrm>
            <a:off x="827088" y="2708275"/>
            <a:ext cx="7408862" cy="3451225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9pPr>
          </a:lstStyle>
          <a:p>
            <a:pPr marL="0" indent="0" eaLnBrk="1" fontAlgn="auto" hangingPunct="0">
              <a:spcAft>
                <a:spcPts val="0"/>
              </a:spcAft>
              <a:defRPr/>
            </a:pPr>
            <a:r>
              <a:rPr sz="1600" dirty="0">
                <a:latin typeface="Arial" pitchFamily="18"/>
              </a:rPr>
              <a:t>Масове розсилання для виведення поштової системи з ладу (Відмова сервісу).</a:t>
            </a:r>
          </a:p>
          <a:p>
            <a:pPr marL="0" indent="0" eaLnBrk="1" fontAlgn="auto" hangingPunct="0">
              <a:spcAft>
                <a:spcPts val="0"/>
              </a:spcAft>
              <a:defRPr/>
            </a:pPr>
            <a:r>
              <a:rPr sz="1600" dirty="0">
                <a:latin typeface="Arial" pitchFamily="18"/>
              </a:rPr>
              <a:t>Масове розсилання від імені іншої особи, з ціллю викликати до неї негативне відношення.</a:t>
            </a:r>
          </a:p>
          <a:p>
            <a:pPr marL="0" indent="0" eaLnBrk="1" fontAlgn="auto" hangingPunct="0">
              <a:spcAft>
                <a:spcPts val="0"/>
              </a:spcAft>
              <a:defRPr/>
            </a:pPr>
            <a:r>
              <a:rPr sz="1600" dirty="0">
                <a:latin typeface="Arial" pitchFamily="18"/>
              </a:rPr>
              <a:t> Масове розсилання листів, що містять комп'ютерні віруси (для їхнього початкового поширення).</a:t>
            </a:r>
          </a:p>
          <a:p>
            <a:pPr marL="0" indent="0" eaLnBrk="1" fontAlgn="auto" hangingPunct="0">
              <a:spcAft>
                <a:spcPts val="0"/>
              </a:spcAft>
              <a:defRPr/>
            </a:pPr>
            <a:r>
              <a:rPr sz="1600" dirty="0">
                <a:latin typeface="Arial" pitchFamily="18"/>
              </a:rPr>
              <a:t>Комп'ютерні віруси певного типу (поштові хробаки) поширюються за допомогою електронної пошти. Заразивши черговий комп'ютер, такий хробак шукає в ньому e-mail адреси й розсилає себе по цих адресах.</a:t>
            </a:r>
          </a:p>
          <a:p>
            <a:pPr marL="0" indent="0" eaLnBrk="1" fontAlgn="auto" hangingPunct="0">
              <a:spcAft>
                <a:spcPts val="0"/>
              </a:spcAft>
              <a:defRPr/>
            </a:pPr>
            <a:r>
              <a:rPr sz="1600" dirty="0">
                <a:latin typeface="Arial" pitchFamily="18"/>
              </a:rPr>
              <a:t> Поштові хробаки часто підставляють випадкові адреси (зі знайдених на зараженому комп'ютері) у поле листа «Від кого». Погані антивірусні програми на інших комп'ютерах відсилають на цю адресу повідомлення про знайдений вірус. У результаті десятки людей одержують повідомлення про те, що вони нібито розсилають віруси, хоча насправді вони не мають до цього анінайменшого відношення.</a:t>
            </a:r>
          </a:p>
          <a:p>
            <a:pPr marL="0" indent="0" eaLnBrk="1" fontAlgn="auto" hangingPunct="0">
              <a:spcAft>
                <a:spcPts val="0"/>
              </a:spcAft>
              <a:defRPr/>
            </a:pPr>
            <a:r>
              <a:rPr sz="1600" dirty="0">
                <a:latin typeface="Arial" pitchFamily="18"/>
              </a:rPr>
              <a:t> Розсилання листів релігійного змісту.</a:t>
            </a:r>
          </a:p>
          <a:p>
            <a:pPr eaLnBrk="1" fontAlgn="auto">
              <a:buFont typeface="StarSymbol"/>
              <a:buNone/>
              <a:defRPr/>
            </a:pPr>
            <a:endParaRPr dirty="0">
              <a:latin typeface="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38" y="863600"/>
            <a:ext cx="4787900" cy="106521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6600"/>
            </a:pPr>
            <a:r>
              <a:rPr lang="ru-RU" sz="6600" dirty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Види спаму</a:t>
            </a:r>
          </a:p>
        </p:txBody>
      </p:sp>
      <p:pic>
        <p:nvPicPr>
          <p:cNvPr id="52227" name="Shap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231775"/>
            <a:ext cx="360045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ъект 1"/>
          <p:cNvSpPr txBox="1">
            <a:spLocks noGrp="1"/>
          </p:cNvSpPr>
          <p:nvPr>
            <p:ph type="body" idx="4294967295"/>
          </p:nvPr>
        </p:nvSpPr>
        <p:spPr bwMode="auto">
          <a:xfrm>
            <a:off x="611188" y="2565400"/>
            <a:ext cx="7408862" cy="3449638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eaLnBrk="1" hangingPunct="0">
              <a:spcBef>
                <a:spcPct val="0"/>
              </a:spcBef>
              <a:spcAft>
                <a:spcPct val="0"/>
              </a:spcAft>
              <a:buFont typeface="StarSymbol"/>
              <a:buNone/>
            </a:pPr>
            <a:r>
              <a:rPr sz="2200" smtClean="0">
                <a:latin typeface="Arial" charset="0"/>
                <a:ea typeface="Microsoft YaHei" pitchFamily="34" charset="-122"/>
                <a:cs typeface="Mangal" pitchFamily="18" charset="0"/>
              </a:rPr>
              <a:t>•     Не варто без необхідності публікувати адресу електронної пошти на веб-сайтах чи в групах Usenet.</a:t>
            </a:r>
          </a:p>
          <a:p>
            <a:pPr marL="0" indent="0" eaLnBrk="1" hangingPunct="0">
              <a:spcBef>
                <a:spcPct val="0"/>
              </a:spcBef>
              <a:spcAft>
                <a:spcPct val="0"/>
              </a:spcAft>
              <a:buFont typeface="StarSymbol"/>
              <a:buNone/>
            </a:pPr>
            <a:r>
              <a:rPr sz="2200" smtClean="0">
                <a:latin typeface="Arial" charset="0"/>
                <a:ea typeface="Microsoft YaHei" pitchFamily="34" charset="-122"/>
                <a:cs typeface="Mangal" pitchFamily="18" charset="0"/>
              </a:rPr>
              <a:t>•     Не потрібно реєструватися на підозрілих сайтах. Якщо якийсь корисний сайт вимагає реєстрації, можна вказати спеціально для цього створену адресу.</a:t>
            </a:r>
          </a:p>
          <a:p>
            <a:pPr marL="0" indent="0" eaLnBrk="1" hangingPunct="0">
              <a:spcBef>
                <a:spcPct val="0"/>
              </a:spcBef>
              <a:spcAft>
                <a:spcPct val="0"/>
              </a:spcAft>
              <a:buFont typeface="StarSymbol"/>
              <a:buNone/>
            </a:pPr>
            <a:r>
              <a:rPr sz="2200" smtClean="0">
                <a:latin typeface="Arial" charset="0"/>
                <a:ea typeface="Microsoft YaHei" pitchFamily="34" charset="-122"/>
                <a:cs typeface="Mangal" pitchFamily="18" charset="0"/>
              </a:rPr>
              <a:t>•     Ніколи не відповідати на спам і не переходити по посиланнях, які містяться в ньому. Цим ви тільки підтвердите, що користуєтеся своєю електронною адресою й будете одержувати ще більше спаму.</a:t>
            </a:r>
          </a:p>
          <a:p>
            <a:pPr marL="0" indent="0" eaLnBrk="1" hangingPunct="0">
              <a:spcBef>
                <a:spcPct val="0"/>
              </a:spcBef>
              <a:spcAft>
                <a:spcPct val="0"/>
              </a:spcAft>
              <a:buFont typeface="StarSymbol"/>
              <a:buNone/>
            </a:pPr>
            <a:r>
              <a:rPr sz="2200" smtClean="0">
                <a:latin typeface="Arial" charset="0"/>
                <a:ea typeface="Microsoft YaHei" pitchFamily="34" charset="-122"/>
                <a:cs typeface="Mangal" pitchFamily="18" charset="0"/>
              </a:rPr>
              <a:t>•     Вибираючи собі ім'я електронної пошти варто, по можливості, обирати довге й незручне для вгадування ім'я.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163" y="720725"/>
            <a:ext cx="7927975" cy="132873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Боротьба зі спамом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 noGrp="1"/>
          </p:cNvSpPr>
          <p:nvPr>
            <p:ph type="body" idx="4294967295"/>
          </p:nvPr>
        </p:nvSpPr>
        <p:spPr>
          <a:xfrm>
            <a:off x="395288" y="2674938"/>
            <a:ext cx="7408862" cy="3451225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E5B6F"/>
                </a:solidFill>
                <a:latin typeface="Times New Roman"/>
                <a:ea typeface="Microsoft YaHei" pitchFamily="2"/>
                <a:cs typeface="Mangal" pitchFamily="2"/>
              </a:defRPr>
            </a:lvl9pPr>
          </a:lstStyle>
          <a:p>
            <a:pPr marL="685800" indent="-685800" eaLnBrk="1" fontAlgn="auto" hangingPunct="0">
              <a:spcAft>
                <a:spcPts val="0"/>
              </a:spcAft>
              <a:defRPr sz="4800"/>
            </a:pPr>
            <a:r>
              <a:rPr sz="4800" dirty="0">
                <a:latin typeface="Arial" pitchFamily="18"/>
              </a:rPr>
              <a:t>Чорні </a:t>
            </a:r>
            <a:r>
              <a:rPr sz="4800" dirty="0" smtClean="0">
                <a:latin typeface="Arial" pitchFamily="18"/>
              </a:rPr>
              <a:t>спис</a:t>
            </a:r>
            <a:r>
              <a:rPr sz="4800" dirty="0">
                <a:latin typeface="Arial" pitchFamily="18"/>
              </a:rPr>
              <a:t>к</a:t>
            </a:r>
            <a:r>
              <a:rPr sz="4800" dirty="0" smtClean="0">
                <a:latin typeface="Arial" pitchFamily="18"/>
              </a:rPr>
              <a:t>и</a:t>
            </a:r>
            <a:endParaRPr sz="4800" dirty="0">
              <a:latin typeface="Arial" pitchFamily="18"/>
            </a:endParaRPr>
          </a:p>
          <a:p>
            <a:pPr marL="685800" indent="-685800" eaLnBrk="1" fontAlgn="auto" hangingPunct="0">
              <a:spcAft>
                <a:spcPts val="0"/>
              </a:spcAft>
              <a:defRPr sz="4800"/>
            </a:pPr>
            <a:r>
              <a:rPr sz="4800" dirty="0">
                <a:latin typeface="Arial" pitchFamily="18"/>
              </a:rPr>
              <a:t>Сірі списки</a:t>
            </a:r>
          </a:p>
          <a:p>
            <a:pPr eaLnBrk="1" fontAlgn="auto">
              <a:defRPr/>
            </a:pPr>
            <a:endParaRPr dirty="0">
              <a:latin typeface="" pitchFamily="18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pPr algn="l" eaLnBrk="1">
              <a:buSzPct val="45000"/>
              <a:buFont typeface="StarSymbol"/>
              <a:buNone/>
            </a:pPr>
            <a:r>
              <a:rPr sz="4800" smtClean="0">
                <a:latin typeface="Arial" charset="0"/>
                <a:ea typeface="Microsoft YaHei" pitchFamily="34" charset="-122"/>
                <a:cs typeface="Mangal" pitchFamily="18" charset="0"/>
              </a:rPr>
              <a:t>Види фільтрації електронної пошти</a:t>
            </a:r>
            <a:r>
              <a:rPr sz="3200" smtClean="0">
                <a:latin typeface="Arial" charset="0"/>
                <a:ea typeface="Microsoft YaHei" pitchFamily="34" charset="-122"/>
                <a:cs typeface="Mangal" pitchFamily="18" charset="0"/>
              </a:rPr>
              <a:t/>
            </a:r>
            <a:br>
              <a:rPr sz="3200" smtClean="0">
                <a:latin typeface="Arial" charset="0"/>
                <a:ea typeface="Microsoft YaHei" pitchFamily="34" charset="-122"/>
                <a:cs typeface="Mangal" pitchFamily="18" charset="0"/>
              </a:rPr>
            </a:br>
            <a:endParaRPr sz="320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56323" name="Shap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3" y="2492375"/>
            <a:ext cx="41036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Дякуємо за увагу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ъект 1"/>
          <p:cNvSpPr txBox="1">
            <a:spLocks noGrp="1"/>
          </p:cNvSpPr>
          <p:nvPr>
            <p:ph type="body" idx="4294967295"/>
          </p:nvPr>
        </p:nvSpPr>
        <p:spPr bwMode="auto">
          <a:xfrm>
            <a:off x="1735138" y="2674938"/>
            <a:ext cx="7408862" cy="3451225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eaLnBrk="1">
              <a:spcBef>
                <a:spcPts val="475"/>
              </a:spcBef>
              <a:spcAft>
                <a:spcPts val="1413"/>
              </a:spcAft>
              <a:buFont typeface="StarSymbol"/>
              <a:buNone/>
            </a:pP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 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0" y="338138"/>
            <a:ext cx="8229600" cy="3522662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lang="en-US" sz="7200" i="1" smtClean="0">
                <a:solidFill>
                  <a:srgbClr val="00566E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  <a:r>
              <a:rPr sz="7200" i="1" smtClean="0">
                <a:solidFill>
                  <a:srgbClr val="00566E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Дякуємо за увагу!</a:t>
            </a:r>
          </a:p>
        </p:txBody>
      </p:sp>
      <p:pic>
        <p:nvPicPr>
          <p:cNvPr id="58371" name="Shap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663" y="1871663"/>
            <a:ext cx="46974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Cookie-файли">
    <p:bg>
      <p:bgPr>
        <a:solidFill>
          <a:srgbClr val="D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 bwMode="auto">
          <a:xfrm>
            <a:off x="971550" y="2708275"/>
            <a:ext cx="7408863" cy="3451225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eaLnBrk="1">
              <a:spcBef>
                <a:spcPts val="475"/>
              </a:spcBef>
              <a:spcAft>
                <a:spcPts val="1413"/>
              </a:spcAft>
              <a:buFont typeface="StarSymbol"/>
              <a:buNone/>
            </a:pPr>
            <a:r>
              <a:rPr lang="en-US" sz="32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 — </a:t>
            </a:r>
            <a:r>
              <a:rPr sz="32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це невеликі текстові файли, які зберігаються в комп’ютері під час відвідування певних веб-сторінок.</a:t>
            </a: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mtClean="0">
                <a:latin typeface="Arial" charset="0"/>
                <a:ea typeface="Microsoft YaHei" pitchFamily="34" charset="-122"/>
                <a:cs typeface="Mangal" pitchFamily="18" charset="0"/>
              </a:rPr>
              <a:t>Cookie-файли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Використовується для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 bwMode="auto">
          <a:xfrm>
            <a:off x="1116013" y="2708275"/>
            <a:ext cx="7408862" cy="3451225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Wingdings" pitchFamily="2" charset="2"/>
              <a:buChar char="Ø"/>
            </a:pPr>
            <a:r>
              <a:rPr sz="280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аутентифікації (перевірка достовірності) користувача;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Wingdings" pitchFamily="2" charset="2"/>
              <a:buChar char="Ø"/>
            </a:pPr>
            <a:r>
              <a:rPr sz="280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зберігання персональних переваг і налаштувань користувача;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Wingdings" pitchFamily="2" charset="2"/>
              <a:buChar char="Ø"/>
            </a:pPr>
            <a:r>
              <a:rPr sz="280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відстеження стану сесії доступу користувача;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Wingdings" pitchFamily="2" charset="2"/>
              <a:buChar char="Ø"/>
            </a:pPr>
            <a:r>
              <a:rPr sz="280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ведення статистики про користувачів.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Font typeface="StarSymbol"/>
              <a:buNone/>
            </a:pPr>
            <a:endParaRPr sz="400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31746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mtClean="0">
                <a:latin typeface="Arial" charset="0"/>
                <a:ea typeface="Microsoft YaHei" pitchFamily="34" charset="-122"/>
                <a:cs typeface="Mangal" pitchFamily="18" charset="0"/>
              </a:rPr>
              <a:t>Використовується для: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Основні і сторонні файли cook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1"/>
          <p:cNvSpPr txBox="1">
            <a:spLocks noGrp="1"/>
          </p:cNvSpPr>
          <p:nvPr>
            <p:ph type="body" idx="4294967295"/>
          </p:nvPr>
        </p:nvSpPr>
        <p:spPr bwMode="auto">
          <a:xfrm>
            <a:off x="755650" y="2708275"/>
            <a:ext cx="7408863" cy="3451225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sz="32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Основні файли </a:t>
            </a:r>
            <a:r>
              <a:rPr lang="en-US" sz="32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 - </a:t>
            </a:r>
            <a:r>
              <a:rPr sz="32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це файли </a:t>
            </a:r>
            <a:r>
              <a:rPr lang="en-US" sz="32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cookie, </a:t>
            </a:r>
            <a:r>
              <a:rPr sz="32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пов'язані з основним доменом.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sz="32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Сторонні файли </a:t>
            </a:r>
            <a:r>
              <a:rPr lang="en-US" sz="32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 - </a:t>
            </a:r>
            <a:r>
              <a:rPr sz="32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це файли </a:t>
            </a:r>
            <a:r>
              <a:rPr lang="en-US" sz="32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cookie, </a:t>
            </a:r>
            <a:r>
              <a:rPr sz="32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що відносяться до будь-якого іншого домена.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Font typeface="StarSymbol"/>
              <a:buNone/>
            </a:pPr>
            <a:endParaRPr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33794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mtClean="0">
                <a:latin typeface="Arial" charset="0"/>
                <a:ea typeface="Microsoft YaHei" pitchFamily="34" charset="-122"/>
                <a:cs typeface="Mangal" pitchFamily="18" charset="0"/>
              </a:rPr>
              <a:t>Основні і сторонні файли cookie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 txBox="1">
            <a:spLocks noGrp="1"/>
          </p:cNvSpPr>
          <p:nvPr>
            <p:ph type="body" idx="4294967295"/>
          </p:nvPr>
        </p:nvSpPr>
        <p:spPr bwMode="auto">
          <a:xfrm>
            <a:off x="1331913" y="477838"/>
            <a:ext cx="7235825" cy="1727200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eaLnBrk="1">
              <a:spcBef>
                <a:spcPts val="475"/>
              </a:spcBef>
              <a:spcAft>
                <a:spcPts val="1413"/>
              </a:spcAft>
              <a:buFont typeface="StarSymbol"/>
              <a:buNone/>
            </a:pP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Встановлюючи банери на різних сайтах і використовуючи сторонні куки, рекламна компанія може відстежити переміщення користувачів між цими сайтами.</a:t>
            </a:r>
          </a:p>
        </p:txBody>
      </p:sp>
      <p:sp>
        <p:nvSpPr>
          <p:cNvPr id="3584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mtClean="0"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205038"/>
            <a:ext cx="58277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тандарт cook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 noGrp="1"/>
          </p:cNvSpPr>
          <p:nvPr>
            <p:ph type="body" idx="4294967295"/>
          </p:nvPr>
        </p:nvSpPr>
        <p:spPr bwMode="auto">
          <a:xfrm>
            <a:off x="1116013" y="2708275"/>
            <a:ext cx="7408862" cy="3451225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Відповідно до стандарту,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cookies 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являють собою звичайний рядок, який не перевершує за розміром 4000 символів.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Браузер аналізує отриманий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cookie, 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перевіряє довжину, дату закінчення терміну придатності, після чого зберігається в окремому файлі.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Cookies 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не можуть містити виконуючий код, а також його фрагменти.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mtClean="0">
                <a:latin typeface="Arial" charset="0"/>
                <a:ea typeface="Microsoft YaHei" pitchFamily="34" charset="-122"/>
                <a:cs typeface="Mangal" pitchFamily="18" charset="0"/>
              </a:rPr>
              <a:t>Стандарт cookie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трукту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 noGrp="1"/>
          </p:cNvSpPr>
          <p:nvPr>
            <p:ph type="body" idx="4294967295"/>
          </p:nvPr>
        </p:nvSpPr>
        <p:spPr bwMode="auto">
          <a:xfrm>
            <a:off x="1042988" y="2708275"/>
            <a:ext cx="7408862" cy="3451225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 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містить обов'язкові поля, опціональні поля, а також будь-яку іншу інформацію в текстовому форматі, обробку якої бере на себе сервер.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Стандартний вигляд заголовка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 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виглядає наступним чином: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Font typeface="StarSymbol"/>
              <a:buNone/>
            </a:pP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Set-Cookie: name = &lt;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значення&gt;;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expires = &lt;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дата&gt;;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path = &lt;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шлях&gt;;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domain = &lt;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ім'я_домену&gt;;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secure.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mtClean="0">
                <a:latin typeface="Arial" charset="0"/>
                <a:ea typeface="Microsoft YaHei" pitchFamily="34" charset="-122"/>
                <a:cs typeface="Mangal" pitchFamily="18" charset="0"/>
              </a:rPr>
              <a:t>Структура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1"/>
          <p:cNvSpPr txBox="1">
            <a:spLocks noGrp="1"/>
          </p:cNvSpPr>
          <p:nvPr>
            <p:ph type="body" idx="4294967295"/>
          </p:nvPr>
        </p:nvSpPr>
        <p:spPr bwMode="auto">
          <a:xfrm>
            <a:off x="755650" y="765175"/>
            <a:ext cx="7407275" cy="5472113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name = &lt;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значення&gt;-визначення імені і змісту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cookie;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expires = &lt;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дата&gt; - це термін придатності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cookie;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path = &lt;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шлях&gt; - за допомогою цього параметра можна створювати окремі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cookies 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для кожної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Web-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сторінки, що входить до складу сайт;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domain = &lt;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ім'я_домену&gt; - в цьому параметрі визначається ім'я домену, куди будуть повертатися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cookies;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Secure - 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якщо в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cookie </a:t>
            </a:r>
            <a:r>
              <a:rPr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є це поле, то він буде повертатися тільки на сервер, що забезпечує сертифікований метод безпеки, зазвичай </a:t>
            </a:r>
            <a:r>
              <a:rPr lang="en-US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SSL (Secure Socket Level).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Font typeface="StarSymbol"/>
              <a:buNone/>
            </a:pPr>
            <a:endParaRPr lang="en-US" sz="2000" smtClean="0">
              <a:latin typeface="Times New Roman" pitchFamily="18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1986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mtClean="0"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Клієнт (браузер) має наступні обмеження для cookies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 noGrp="1"/>
          </p:cNvSpPr>
          <p:nvPr>
            <p:ph type="body" idx="4294967295"/>
          </p:nvPr>
        </p:nvSpPr>
        <p:spPr bwMode="auto">
          <a:xfrm>
            <a:off x="971550" y="2708275"/>
            <a:ext cx="7408863" cy="3451225"/>
          </a:xfrm>
          <a:noFill/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sz="28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всього може зберігатися до 300 значень cookies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sz="28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кожен cookie не може перевищувати 4Кбайт</a:t>
            </a:r>
          </a:p>
          <a:p>
            <a:pPr marL="0" indent="0" eaLnBrk="1">
              <a:spcBef>
                <a:spcPts val="475"/>
              </a:spcBef>
              <a:spcAft>
                <a:spcPts val="1413"/>
              </a:spcAft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sz="2800" smtClean="0">
                <a:latin typeface="Times New Roman" pitchFamily="18" charset="0"/>
                <a:ea typeface="Microsoft YaHei" pitchFamily="34" charset="-122"/>
                <a:cs typeface="Mangal" pitchFamily="18" charset="0"/>
              </a:rPr>
              <a:t>з одного сервера або домену може зберігатися до 20 значень cookie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252537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mtClean="0">
                <a:latin typeface="Arial" charset="0"/>
                <a:ea typeface="Microsoft YaHei" pitchFamily="34" charset="-122"/>
                <a:cs typeface="Mangal" pitchFamily="18" charset="0"/>
              </a:rPr>
              <a:t>Клієнт (браузер) має наступні обмеження для cookies: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743</Words>
  <Application>Microsoft Office PowerPoint</Application>
  <PresentationFormat>Экран (4:3)</PresentationFormat>
  <Paragraphs>60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Обычный</vt:lpstr>
      <vt:lpstr>Обычный 1</vt:lpstr>
      <vt:lpstr>Поняття про cookie-файли. Захист від спаму</vt:lpstr>
      <vt:lpstr>Cookie-файли</vt:lpstr>
      <vt:lpstr>Використовується для:</vt:lpstr>
      <vt:lpstr>Основні і сторонні файли cookie</vt:lpstr>
      <vt:lpstr> </vt:lpstr>
      <vt:lpstr>Стандарт cookie</vt:lpstr>
      <vt:lpstr>Структура</vt:lpstr>
      <vt:lpstr> </vt:lpstr>
      <vt:lpstr>Клієнт (браузер) має наступні обмеження для cookies:</vt:lpstr>
      <vt:lpstr>Слайд 10</vt:lpstr>
      <vt:lpstr>      Історія появи   </vt:lpstr>
      <vt:lpstr>Засоби захисту від спаму чи наслідків його дії: </vt:lpstr>
      <vt:lpstr>Слайд 13</vt:lpstr>
      <vt:lpstr>Слайд 14</vt:lpstr>
      <vt:lpstr>Види фільтрації електронної пошти </vt:lpstr>
      <vt:lpstr> 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cookie-файли. Захист від спаму</dc:title>
  <dc:creator>1</dc:creator>
  <cp:lastModifiedBy>Аня</cp:lastModifiedBy>
  <cp:revision>6</cp:revision>
  <dcterms:modified xsi:type="dcterms:W3CDTF">2014-06-08T16:22:31Z</dcterms:modified>
</cp:coreProperties>
</file>