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76672"/>
            <a:ext cx="7694672" cy="2120256"/>
          </a:xfrm>
        </p:spPr>
        <p:txBody>
          <a:bodyPr>
            <a:noAutofit/>
          </a:bodyPr>
          <a:lstStyle/>
          <a:p>
            <a:pPr algn="r"/>
            <a:r>
              <a:rPr lang="ru-RU" sz="6600" dirty="0" err="1" smtClean="0"/>
              <a:t>Альтернативні</a:t>
            </a:r>
            <a:r>
              <a:rPr lang="ru-RU" sz="6600" dirty="0" smtClean="0"/>
              <a:t> </a:t>
            </a:r>
            <a:r>
              <a:rPr lang="ru-RU" sz="6600" dirty="0" err="1" smtClean="0"/>
              <a:t>види</a:t>
            </a:r>
            <a:r>
              <a:rPr lang="ru-RU" sz="6600" dirty="0" smtClean="0"/>
              <a:t> </a:t>
            </a:r>
            <a:r>
              <a:rPr lang="ru-RU" sz="6600" dirty="0" err="1" smtClean="0"/>
              <a:t>палива</a:t>
            </a:r>
            <a:endParaRPr lang="ru-RU" sz="6600" dirty="0"/>
          </a:p>
        </p:txBody>
      </p:sp>
      <p:pic>
        <p:nvPicPr>
          <p:cNvPr id="1027" name="Picture 3" descr="C:\Users\ADMIN\Desktop\Новая папка (2)\1006776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060848"/>
            <a:ext cx="5040560" cy="41448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20688"/>
            <a:ext cx="4320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У наш час </a:t>
            </a:r>
            <a:r>
              <a:rPr lang="ru-RU" sz="2000" dirty="0" err="1" smtClean="0"/>
              <a:t>зменшення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атмосферного </a:t>
            </a:r>
            <a:r>
              <a:rPr lang="ru-RU" sz="2000" dirty="0" err="1" smtClean="0"/>
              <a:t>повітря</a:t>
            </a:r>
            <a:r>
              <a:rPr lang="ru-RU" sz="2000" dirty="0" smtClean="0"/>
              <a:t> </a:t>
            </a:r>
            <a:r>
              <a:rPr lang="ru-RU" sz="2000" dirty="0" err="1" smtClean="0"/>
              <a:t>токсичними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речовинами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виділяються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автомобільними</a:t>
            </a:r>
            <a:r>
              <a:rPr lang="ru-RU" sz="2000" dirty="0" smtClean="0"/>
              <a:t> транспортом,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однією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найважливіших</a:t>
            </a:r>
            <a:r>
              <a:rPr lang="ru-RU" sz="2000" dirty="0" smtClean="0"/>
              <a:t> проблем, </a:t>
            </a:r>
            <a:r>
              <a:rPr lang="ru-RU" sz="2000" dirty="0" err="1" smtClean="0"/>
              <a:t>що</a:t>
            </a:r>
            <a:r>
              <a:rPr lang="ru-RU" sz="2000" dirty="0" smtClean="0"/>
              <a:t> стоять перед </a:t>
            </a:r>
            <a:r>
              <a:rPr lang="ru-RU" sz="2000" dirty="0" err="1" smtClean="0"/>
              <a:t>людством</a:t>
            </a:r>
            <a:r>
              <a:rPr lang="ru-RU" sz="2000" dirty="0" smtClean="0"/>
              <a:t>. </a:t>
            </a:r>
            <a:r>
              <a:rPr lang="ru-RU" sz="2000" dirty="0" err="1" smtClean="0"/>
              <a:t>Матеріальний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збиток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викликається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забрудненням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повітря</a:t>
            </a:r>
            <a:r>
              <a:rPr lang="ru-RU" sz="2000" dirty="0" smtClean="0"/>
              <a:t>, </a:t>
            </a:r>
            <a:r>
              <a:rPr lang="ru-RU" sz="2000" dirty="0" err="1" smtClean="0"/>
              <a:t>важко</a:t>
            </a:r>
            <a:r>
              <a:rPr lang="ru-RU" sz="2000" dirty="0" smtClean="0"/>
              <a:t> </a:t>
            </a:r>
            <a:r>
              <a:rPr lang="ru-RU" sz="2000" dirty="0" err="1" smtClean="0"/>
              <a:t>оцінити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проте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навіть</a:t>
            </a:r>
            <a:r>
              <a:rPr lang="ru-RU" sz="2000" dirty="0" smtClean="0"/>
              <a:t> за </a:t>
            </a:r>
            <a:r>
              <a:rPr lang="ru-RU" sz="2000" dirty="0" err="1" smtClean="0"/>
              <a:t>неповними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даними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достатньо</a:t>
            </a:r>
            <a:r>
              <a:rPr lang="ru-RU" sz="2000" dirty="0" smtClean="0"/>
              <a:t> великий. Тому </a:t>
            </a:r>
            <a:r>
              <a:rPr lang="ru-RU" sz="2000" dirty="0" err="1" smtClean="0"/>
              <a:t>питання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двигун</a:t>
            </a:r>
            <a:r>
              <a:rPr lang="ru-RU" sz="2000" dirty="0" smtClean="0"/>
              <a:t> </a:t>
            </a:r>
            <a:r>
              <a:rPr lang="ru-RU" sz="2000" dirty="0" err="1" smtClean="0"/>
              <a:t>внутрішнього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згорання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залишається</a:t>
            </a:r>
            <a:r>
              <a:rPr lang="ru-RU" sz="2000" dirty="0" smtClean="0"/>
              <a:t> основною </a:t>
            </a:r>
            <a:r>
              <a:rPr lang="ru-RU" sz="2000" dirty="0" err="1" smtClean="0"/>
              <a:t>рушійною</a:t>
            </a:r>
            <a:r>
              <a:rPr lang="ru-RU" sz="2000" dirty="0" smtClean="0"/>
              <a:t> силою </a:t>
            </a:r>
            <a:r>
              <a:rPr lang="ru-RU" sz="2000" dirty="0" err="1" smtClean="0"/>
              <a:t>автомобіля</a:t>
            </a:r>
            <a:r>
              <a:rPr lang="ru-RU" sz="2000" dirty="0" smtClean="0"/>
              <a:t>. У </a:t>
            </a:r>
            <a:r>
              <a:rPr lang="ru-RU" sz="2000" dirty="0" err="1" smtClean="0"/>
              <a:t>зв'язку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цим</a:t>
            </a:r>
            <a:r>
              <a:rPr lang="ru-RU" sz="2000" dirty="0" smtClean="0"/>
              <a:t>, </a:t>
            </a:r>
            <a:r>
              <a:rPr lang="ru-RU" sz="2000" dirty="0" err="1" smtClean="0"/>
              <a:t>єдиний</a:t>
            </a:r>
            <a:r>
              <a:rPr lang="ru-RU" sz="2000" dirty="0" smtClean="0"/>
              <a:t> шлях </a:t>
            </a:r>
            <a:r>
              <a:rPr lang="ru-RU" sz="2000" dirty="0" err="1" smtClean="0"/>
              <a:t>рішення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енергетичної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проблеми</a:t>
            </a:r>
            <a:r>
              <a:rPr lang="ru-RU" sz="2000" dirty="0" smtClean="0"/>
              <a:t> </a:t>
            </a:r>
            <a:r>
              <a:rPr lang="ru-RU" sz="2000" dirty="0" err="1" smtClean="0"/>
              <a:t>автомобільного</a:t>
            </a:r>
            <a:r>
              <a:rPr lang="ru-RU" sz="2000" dirty="0" smtClean="0"/>
              <a:t> транспорту –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створення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альтернативних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палива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2050" name="Picture 2" descr="C:\Users\ADMIN\Desktop\Новая папка (2)\China---Environment---Pol-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764704"/>
            <a:ext cx="3456384" cy="2520280"/>
          </a:xfrm>
          <a:prstGeom prst="rect">
            <a:avLst/>
          </a:prstGeom>
          <a:noFill/>
        </p:spPr>
      </p:pic>
      <p:pic>
        <p:nvPicPr>
          <p:cNvPr id="2051" name="Picture 3" descr="C:\Users\ADMIN\Desktop\Новая папка (2)\F123vJtcS-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717032"/>
            <a:ext cx="3445470" cy="25872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35846"/>
            <a:ext cx="74168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/>
              <a:t>Нове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пальне</a:t>
            </a:r>
            <a:r>
              <a:rPr lang="ru-RU" sz="2400" b="1" i="1" dirty="0" smtClean="0"/>
              <a:t> повинно </a:t>
            </a:r>
            <a:r>
              <a:rPr lang="ru-RU" sz="2400" b="1" i="1" dirty="0" err="1" smtClean="0"/>
              <a:t>задовольнити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дуже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багатьом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вимогам</a:t>
            </a:r>
            <a:r>
              <a:rPr lang="ru-RU" sz="2400" b="1" i="1" dirty="0" smtClean="0"/>
              <a:t>, а </a:t>
            </a:r>
            <a:r>
              <a:rPr lang="ru-RU" sz="2400" b="1" i="1" dirty="0" err="1" smtClean="0"/>
              <a:t>саме</a:t>
            </a:r>
            <a:r>
              <a:rPr lang="ru-RU" sz="2400" b="1" i="1" dirty="0" smtClean="0"/>
              <a:t>: </a:t>
            </a:r>
          </a:p>
          <a:p>
            <a:endParaRPr lang="ru-RU" sz="2100" dirty="0" smtClean="0"/>
          </a:p>
          <a:p>
            <a:r>
              <a:rPr lang="ru-RU" sz="2100" dirty="0" smtClean="0"/>
              <a:t>1) </a:t>
            </a:r>
            <a:r>
              <a:rPr lang="ru-RU" sz="2100" dirty="0" err="1" smtClean="0"/>
              <a:t>Альтернативні</a:t>
            </a:r>
            <a:r>
              <a:rPr lang="ru-RU" sz="2100" dirty="0" smtClean="0"/>
              <a:t> </a:t>
            </a:r>
            <a:r>
              <a:rPr lang="ru-RU" sz="2100" dirty="0" err="1" smtClean="0"/>
              <a:t>види</a:t>
            </a:r>
            <a:r>
              <a:rPr lang="ru-RU" sz="2100" dirty="0" smtClean="0"/>
              <a:t> </a:t>
            </a:r>
            <a:r>
              <a:rPr lang="ru-RU" sz="2100" dirty="0" err="1" smtClean="0"/>
              <a:t>палива</a:t>
            </a:r>
            <a:r>
              <a:rPr lang="ru-RU" sz="2100" dirty="0" smtClean="0"/>
              <a:t>, як правило, </a:t>
            </a:r>
            <a:r>
              <a:rPr lang="ru-RU" sz="2100" dirty="0" err="1" smtClean="0"/>
              <a:t>повинні</a:t>
            </a:r>
            <a:r>
              <a:rPr lang="ru-RU" sz="2100" dirty="0" smtClean="0"/>
              <a:t> </a:t>
            </a:r>
            <a:r>
              <a:rPr lang="ru-RU" sz="2100" dirty="0" err="1" smtClean="0"/>
              <a:t>давати</a:t>
            </a:r>
            <a:r>
              <a:rPr lang="ru-RU" sz="2100" dirty="0" smtClean="0"/>
              <a:t> </a:t>
            </a:r>
            <a:r>
              <a:rPr lang="ru-RU" sz="2100" dirty="0" err="1" smtClean="0"/>
              <a:t>менше</a:t>
            </a:r>
            <a:r>
              <a:rPr lang="ru-RU" sz="2100" dirty="0" smtClean="0"/>
              <a:t> </a:t>
            </a:r>
            <a:r>
              <a:rPr lang="ru-RU" sz="2100" dirty="0" err="1" smtClean="0"/>
              <a:t>викидів</a:t>
            </a:r>
            <a:r>
              <a:rPr lang="ru-RU" sz="2100" dirty="0" smtClean="0"/>
              <a:t>, </a:t>
            </a:r>
            <a:r>
              <a:rPr lang="ru-RU" sz="2100" dirty="0" err="1" smtClean="0"/>
              <a:t>які</a:t>
            </a:r>
            <a:r>
              <a:rPr lang="ru-RU" sz="2100" dirty="0" smtClean="0"/>
              <a:t> </a:t>
            </a:r>
            <a:r>
              <a:rPr lang="ru-RU" sz="2100" dirty="0" err="1" smtClean="0"/>
              <a:t>усилюють</a:t>
            </a:r>
            <a:r>
              <a:rPr lang="ru-RU" sz="2100" dirty="0" smtClean="0"/>
              <a:t> смог, </a:t>
            </a:r>
            <a:r>
              <a:rPr lang="ru-RU" sz="2100" dirty="0" err="1" smtClean="0"/>
              <a:t>забруднення</a:t>
            </a:r>
            <a:r>
              <a:rPr lang="ru-RU" sz="2100" dirty="0" smtClean="0"/>
              <a:t> </a:t>
            </a:r>
            <a:r>
              <a:rPr lang="ru-RU" sz="2100" dirty="0" err="1" smtClean="0"/>
              <a:t>повітря</a:t>
            </a:r>
            <a:r>
              <a:rPr lang="ru-RU" sz="2100" dirty="0" smtClean="0"/>
              <a:t> </a:t>
            </a:r>
            <a:r>
              <a:rPr lang="ru-RU" sz="2100" dirty="0" err="1" smtClean="0"/>
              <a:t>і</a:t>
            </a:r>
            <a:r>
              <a:rPr lang="ru-RU" sz="2100" dirty="0" smtClean="0"/>
              <a:t> </a:t>
            </a:r>
            <a:r>
              <a:rPr lang="ru-RU" sz="2100" dirty="0" err="1" smtClean="0"/>
              <a:t>глобальне</a:t>
            </a:r>
            <a:r>
              <a:rPr lang="ru-RU" sz="2100" dirty="0" smtClean="0"/>
              <a:t> </a:t>
            </a:r>
            <a:r>
              <a:rPr lang="ru-RU" sz="2100" dirty="0" err="1" smtClean="0"/>
              <a:t>потепління</a:t>
            </a:r>
            <a:r>
              <a:rPr lang="ru-RU" sz="2100" dirty="0" smtClean="0"/>
              <a:t>.</a:t>
            </a:r>
          </a:p>
          <a:p>
            <a:endParaRPr lang="ru-RU" sz="2100" dirty="0" smtClean="0"/>
          </a:p>
          <a:p>
            <a:r>
              <a:rPr lang="ru-RU" sz="2100" dirty="0" smtClean="0"/>
              <a:t>2) </a:t>
            </a:r>
            <a:r>
              <a:rPr lang="ru-RU" sz="2100" dirty="0" err="1" smtClean="0"/>
              <a:t>Більшість</a:t>
            </a:r>
            <a:r>
              <a:rPr lang="ru-RU" sz="2100" dirty="0" smtClean="0"/>
              <a:t> </a:t>
            </a:r>
            <a:r>
              <a:rPr lang="ru-RU" sz="2100" dirty="0" err="1" smtClean="0"/>
              <a:t>альтернативних</a:t>
            </a:r>
            <a:r>
              <a:rPr lang="ru-RU" sz="2100" dirty="0" smtClean="0"/>
              <a:t> </a:t>
            </a:r>
            <a:r>
              <a:rPr lang="ru-RU" sz="2100" dirty="0" err="1" smtClean="0"/>
              <a:t>видів</a:t>
            </a:r>
            <a:r>
              <a:rPr lang="ru-RU" sz="2100" dirty="0" smtClean="0"/>
              <a:t> </a:t>
            </a:r>
            <a:r>
              <a:rPr lang="ru-RU" sz="2100" dirty="0" err="1" smtClean="0"/>
              <a:t>палива</a:t>
            </a:r>
            <a:r>
              <a:rPr lang="ru-RU" sz="2100" dirty="0" smtClean="0"/>
              <a:t> повинно </a:t>
            </a:r>
            <a:r>
              <a:rPr lang="ru-RU" sz="2100" dirty="0" err="1" smtClean="0"/>
              <a:t>проводитися</a:t>
            </a:r>
            <a:r>
              <a:rPr lang="ru-RU" sz="2100" dirty="0" smtClean="0"/>
              <a:t> </a:t>
            </a:r>
            <a:r>
              <a:rPr lang="ru-RU" sz="2100" dirty="0" err="1" smtClean="0"/>
              <a:t>з</a:t>
            </a:r>
            <a:r>
              <a:rPr lang="ru-RU" sz="2100" dirty="0" smtClean="0"/>
              <a:t> </a:t>
            </a:r>
            <a:r>
              <a:rPr lang="ru-RU" sz="2100" dirty="0" err="1" smtClean="0"/>
              <a:t>невичерпних</a:t>
            </a:r>
            <a:r>
              <a:rPr lang="ru-RU" sz="2100" dirty="0" smtClean="0"/>
              <a:t> </a:t>
            </a:r>
            <a:r>
              <a:rPr lang="ru-RU" sz="2100" dirty="0" err="1" smtClean="0"/>
              <a:t>запасів</a:t>
            </a:r>
            <a:r>
              <a:rPr lang="ru-RU" sz="2100" dirty="0" smtClean="0"/>
              <a:t> </a:t>
            </a:r>
            <a:r>
              <a:rPr lang="ru-RU" sz="2100" dirty="0" err="1" smtClean="0"/>
              <a:t>сировини</a:t>
            </a:r>
            <a:r>
              <a:rPr lang="ru-RU" sz="2100" dirty="0" smtClean="0"/>
              <a:t>.</a:t>
            </a:r>
          </a:p>
          <a:p>
            <a:endParaRPr lang="ru-RU" sz="2100" dirty="0" smtClean="0"/>
          </a:p>
          <a:p>
            <a:r>
              <a:rPr lang="ru-RU" sz="2100" dirty="0" smtClean="0"/>
              <a:t>3) </a:t>
            </a:r>
            <a:r>
              <a:rPr lang="ru-RU" sz="2100" dirty="0" err="1" smtClean="0"/>
              <a:t>Альтернативні</a:t>
            </a:r>
            <a:r>
              <a:rPr lang="ru-RU" sz="2100" dirty="0" smtClean="0"/>
              <a:t> </a:t>
            </a:r>
            <a:r>
              <a:rPr lang="ru-RU" sz="2100" dirty="0" err="1" smtClean="0"/>
              <a:t>види</a:t>
            </a:r>
            <a:r>
              <a:rPr lang="ru-RU" sz="2100" dirty="0" smtClean="0"/>
              <a:t> </a:t>
            </a:r>
            <a:r>
              <a:rPr lang="ru-RU" sz="2100" dirty="0" err="1" smtClean="0"/>
              <a:t>палива</a:t>
            </a:r>
            <a:r>
              <a:rPr lang="ru-RU" sz="2100" dirty="0" smtClean="0"/>
              <a:t> </a:t>
            </a:r>
            <a:r>
              <a:rPr lang="ru-RU" sz="2100" dirty="0" err="1" smtClean="0"/>
              <a:t>повинні</a:t>
            </a:r>
            <a:r>
              <a:rPr lang="ru-RU" sz="2100" dirty="0" smtClean="0"/>
              <a:t> </a:t>
            </a:r>
            <a:r>
              <a:rPr lang="ru-RU" sz="2100" dirty="0" err="1" smtClean="0"/>
              <a:t>мати</a:t>
            </a:r>
            <a:r>
              <a:rPr lang="ru-RU" sz="2100" dirty="0" smtClean="0"/>
              <a:t> </a:t>
            </a:r>
            <a:r>
              <a:rPr lang="ru-RU" sz="2100" dirty="0" err="1" smtClean="0"/>
              <a:t>низьку</a:t>
            </a:r>
            <a:r>
              <a:rPr lang="ru-RU" sz="2100" dirty="0" smtClean="0"/>
              <a:t> </a:t>
            </a:r>
            <a:r>
              <a:rPr lang="ru-RU" sz="2100" dirty="0" err="1" smtClean="0"/>
              <a:t>вартість</a:t>
            </a:r>
            <a:r>
              <a:rPr lang="ru-RU" sz="2100" dirty="0" smtClean="0"/>
              <a:t>. </a:t>
            </a:r>
          </a:p>
          <a:p>
            <a:endParaRPr lang="ru-RU" sz="2100" dirty="0" smtClean="0"/>
          </a:p>
          <a:p>
            <a:r>
              <a:rPr lang="ru-RU" sz="2100" dirty="0" smtClean="0"/>
              <a:t>4) </a:t>
            </a:r>
            <a:r>
              <a:rPr lang="ru-RU" sz="2100" dirty="0" err="1" smtClean="0"/>
              <a:t>Альтернативні</a:t>
            </a:r>
            <a:r>
              <a:rPr lang="ru-RU" sz="2100" dirty="0" smtClean="0"/>
              <a:t> </a:t>
            </a:r>
            <a:r>
              <a:rPr lang="ru-RU" sz="2100" dirty="0" err="1" smtClean="0"/>
              <a:t>види</a:t>
            </a:r>
            <a:r>
              <a:rPr lang="ru-RU" sz="2100" dirty="0" smtClean="0"/>
              <a:t> </a:t>
            </a:r>
            <a:r>
              <a:rPr lang="ru-RU" sz="2100" dirty="0" err="1" smtClean="0"/>
              <a:t>палива</a:t>
            </a:r>
            <a:r>
              <a:rPr lang="ru-RU" sz="2100" dirty="0" smtClean="0"/>
              <a:t> не </a:t>
            </a:r>
            <a:r>
              <a:rPr lang="ru-RU" sz="2100" dirty="0" err="1" smtClean="0"/>
              <a:t>повинні</a:t>
            </a:r>
            <a:r>
              <a:rPr lang="ru-RU" sz="2100" dirty="0" smtClean="0"/>
              <a:t> </a:t>
            </a:r>
            <a:r>
              <a:rPr lang="ru-RU" sz="2100" dirty="0" err="1" smtClean="0"/>
              <a:t>погіршувати</a:t>
            </a:r>
            <a:r>
              <a:rPr lang="ru-RU" sz="2100" dirty="0" smtClean="0"/>
              <a:t> роботу </a:t>
            </a:r>
            <a:r>
              <a:rPr lang="ru-RU" sz="2100" dirty="0" err="1" smtClean="0"/>
              <a:t>двигуна</a:t>
            </a:r>
            <a:r>
              <a:rPr lang="ru-RU" sz="2100" dirty="0" smtClean="0"/>
              <a:t>.</a:t>
            </a:r>
          </a:p>
          <a:p>
            <a:endParaRPr lang="ru-RU" sz="2100" dirty="0" smtClean="0"/>
          </a:p>
          <a:p>
            <a:r>
              <a:rPr lang="ru-RU" sz="2100" dirty="0" smtClean="0"/>
              <a:t>5) </a:t>
            </a:r>
            <a:r>
              <a:rPr lang="ru-RU" sz="2100" dirty="0" err="1" smtClean="0"/>
              <a:t>Використовування</a:t>
            </a:r>
            <a:r>
              <a:rPr lang="ru-RU" sz="2100" dirty="0" smtClean="0"/>
              <a:t> </a:t>
            </a:r>
            <a:r>
              <a:rPr lang="ru-RU" sz="2100" dirty="0" err="1" smtClean="0"/>
              <a:t>альтернативних</a:t>
            </a:r>
            <a:r>
              <a:rPr lang="ru-RU" sz="2100" dirty="0" smtClean="0"/>
              <a:t> </a:t>
            </a:r>
            <a:r>
              <a:rPr lang="ru-RU" sz="2100" dirty="0" err="1" smtClean="0"/>
              <a:t>видів</a:t>
            </a:r>
            <a:r>
              <a:rPr lang="ru-RU" sz="2100" dirty="0" smtClean="0"/>
              <a:t> </a:t>
            </a:r>
            <a:r>
              <a:rPr lang="ru-RU" sz="2100" dirty="0" err="1" smtClean="0"/>
              <a:t>палива</a:t>
            </a:r>
            <a:r>
              <a:rPr lang="ru-RU" sz="2100" dirty="0" smtClean="0"/>
              <a:t> повинно </a:t>
            </a:r>
            <a:r>
              <a:rPr lang="ru-RU" sz="2100" dirty="0" err="1" smtClean="0"/>
              <a:t>дозволяти</a:t>
            </a:r>
            <a:r>
              <a:rPr lang="ru-RU" sz="2100" dirty="0" smtClean="0"/>
              <a:t> </a:t>
            </a:r>
            <a:r>
              <a:rPr lang="ru-RU" sz="2100" dirty="0" err="1" smtClean="0"/>
              <a:t>будь-якій</a:t>
            </a:r>
            <a:r>
              <a:rPr lang="ru-RU" sz="2100" dirty="0" smtClean="0"/>
              <a:t> </a:t>
            </a:r>
            <a:r>
              <a:rPr lang="ru-RU" sz="2100" dirty="0" err="1" smtClean="0"/>
              <a:t>державі</a:t>
            </a:r>
            <a:r>
              <a:rPr lang="ru-RU" sz="2100" dirty="0" smtClean="0"/>
              <a:t> </a:t>
            </a:r>
            <a:r>
              <a:rPr lang="ru-RU" sz="2100" dirty="0" err="1" smtClean="0"/>
              <a:t>підвищити</a:t>
            </a:r>
            <a:r>
              <a:rPr lang="ru-RU" sz="2100" dirty="0" smtClean="0"/>
              <a:t> </a:t>
            </a:r>
            <a:r>
              <a:rPr lang="ru-RU" sz="2100" dirty="0" err="1" smtClean="0"/>
              <a:t>енергетичну</a:t>
            </a:r>
            <a:r>
              <a:rPr lang="ru-RU" sz="2100" dirty="0" smtClean="0"/>
              <a:t> </a:t>
            </a:r>
            <a:r>
              <a:rPr lang="ru-RU" sz="2100" dirty="0" err="1" smtClean="0"/>
              <a:t>незалежність</a:t>
            </a:r>
            <a:r>
              <a:rPr lang="ru-RU" sz="2100" dirty="0" smtClean="0"/>
              <a:t> </a:t>
            </a:r>
            <a:r>
              <a:rPr lang="ru-RU" sz="2100" dirty="0" err="1" smtClean="0"/>
              <a:t>і</a:t>
            </a:r>
            <a:r>
              <a:rPr lang="ru-RU" sz="2100" dirty="0" smtClean="0"/>
              <a:t> </a:t>
            </a:r>
            <a:r>
              <a:rPr lang="ru-RU" sz="2100" dirty="0" err="1" smtClean="0"/>
              <a:t>безпеку</a:t>
            </a:r>
            <a:r>
              <a:rPr lang="ru-RU" sz="2100" dirty="0" smtClean="0"/>
              <a:t>.</a:t>
            </a:r>
            <a:endParaRPr lang="ru-RU" sz="2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32656"/>
            <a:ext cx="45365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Серед</a:t>
            </a:r>
            <a:r>
              <a:rPr lang="ru-RU" sz="2000" dirty="0" smtClean="0"/>
              <a:t> </a:t>
            </a:r>
            <a:r>
              <a:rPr lang="ru-RU" sz="2000" dirty="0" err="1" smtClean="0"/>
              <a:t>альтернативних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палива</a:t>
            </a:r>
            <a:r>
              <a:rPr lang="ru-RU" sz="2000" dirty="0" smtClean="0"/>
              <a:t> в першу </a:t>
            </a:r>
            <a:r>
              <a:rPr lang="ru-RU" sz="2000" dirty="0" err="1" smtClean="0"/>
              <a:t>чергу</a:t>
            </a:r>
            <a:r>
              <a:rPr lang="ru-RU" sz="2000" dirty="0" smtClean="0"/>
              <a:t>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</a:t>
            </a:r>
            <a:r>
              <a:rPr lang="ru-RU" sz="2000" dirty="0" err="1" smtClean="0"/>
              <a:t>зазначити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спирти</a:t>
            </a:r>
            <a:r>
              <a:rPr lang="ru-RU" sz="2000" dirty="0" smtClean="0"/>
              <a:t>, </a:t>
            </a:r>
            <a:r>
              <a:rPr lang="ru-RU" sz="2000" dirty="0" err="1" smtClean="0"/>
              <a:t>зокрема</a:t>
            </a:r>
            <a:r>
              <a:rPr lang="ru-RU" sz="2000" dirty="0" smtClean="0"/>
              <a:t> метанол та </a:t>
            </a:r>
            <a:r>
              <a:rPr lang="ru-RU" sz="2000" dirty="0" err="1" smtClean="0"/>
              <a:t>етанол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застосовувати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як добавку до бензину,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в чистому </a:t>
            </a:r>
            <a:r>
              <a:rPr lang="ru-RU" sz="2000" dirty="0" err="1" smtClean="0"/>
              <a:t>вигляді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Головні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переваги</a:t>
            </a:r>
            <a:r>
              <a:rPr lang="ru-RU" sz="2000" dirty="0" smtClean="0"/>
              <a:t> </a:t>
            </a:r>
            <a:r>
              <a:rPr lang="ru-RU" sz="2000" dirty="0" err="1" smtClean="0"/>
              <a:t>етанолу</a:t>
            </a:r>
            <a:r>
              <a:rPr lang="ru-RU" sz="2000" dirty="0" smtClean="0"/>
              <a:t> та метанолу – </a:t>
            </a:r>
            <a:r>
              <a:rPr lang="ru-RU" sz="2000" dirty="0" err="1" smtClean="0"/>
              <a:t>висока</a:t>
            </a:r>
            <a:r>
              <a:rPr lang="ru-RU" sz="2000" dirty="0" smtClean="0"/>
              <a:t> </a:t>
            </a:r>
            <a:r>
              <a:rPr lang="ru-RU" sz="2000" dirty="0" err="1" smtClean="0"/>
              <a:t>детонаційна</a:t>
            </a:r>
            <a:r>
              <a:rPr lang="ru-RU" sz="2000" dirty="0" smtClean="0"/>
              <a:t> </a:t>
            </a:r>
            <a:r>
              <a:rPr lang="ru-RU" sz="2000" dirty="0" err="1" smtClean="0"/>
              <a:t>стійкість</a:t>
            </a:r>
            <a:r>
              <a:rPr lang="ru-RU" sz="2000" dirty="0" smtClean="0"/>
              <a:t> та </a:t>
            </a:r>
            <a:r>
              <a:rPr lang="ru-RU" sz="2000" dirty="0" err="1" smtClean="0"/>
              <a:t>добрий</a:t>
            </a:r>
            <a:r>
              <a:rPr lang="ru-RU" sz="2000" dirty="0" smtClean="0"/>
              <a:t> </a:t>
            </a:r>
            <a:r>
              <a:rPr lang="ru-RU" sz="2000" dirty="0" err="1" smtClean="0"/>
              <a:t>коефіцієнт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корисної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дії</a:t>
            </a:r>
            <a:r>
              <a:rPr lang="ru-RU" sz="2000" dirty="0" smtClean="0"/>
              <a:t> (ККД) </a:t>
            </a:r>
            <a:r>
              <a:rPr lang="ru-RU" sz="2000" dirty="0" err="1" smtClean="0"/>
              <a:t>робочого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процесу</a:t>
            </a:r>
            <a:r>
              <a:rPr lang="ru-RU" sz="2000" dirty="0" smtClean="0"/>
              <a:t>, </a:t>
            </a:r>
            <a:r>
              <a:rPr lang="ru-RU" sz="2000" dirty="0" err="1" smtClean="0"/>
              <a:t>недолік</a:t>
            </a:r>
            <a:r>
              <a:rPr lang="ru-RU" sz="2000" dirty="0" smtClean="0"/>
              <a:t> – </a:t>
            </a:r>
            <a:r>
              <a:rPr lang="ru-RU" sz="2000" dirty="0" err="1" smtClean="0"/>
              <a:t>знижена</a:t>
            </a:r>
            <a:r>
              <a:rPr lang="ru-RU" sz="2000" dirty="0" smtClean="0"/>
              <a:t> теплотворна </a:t>
            </a:r>
            <a:r>
              <a:rPr lang="ru-RU" sz="2000" dirty="0" err="1" smtClean="0"/>
              <a:t>здатність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зменшує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пробіг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автомобільними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заправочними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станціями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збільшує</a:t>
            </a:r>
            <a:r>
              <a:rPr lang="ru-RU" sz="2000" dirty="0" smtClean="0"/>
              <a:t> </a:t>
            </a:r>
            <a:r>
              <a:rPr lang="ru-RU" sz="2000" dirty="0" err="1" smtClean="0"/>
              <a:t>витрати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палива</a:t>
            </a:r>
            <a:r>
              <a:rPr lang="ru-RU" sz="2000" dirty="0" smtClean="0"/>
              <a:t> в 1,5-2 рази в </a:t>
            </a:r>
            <a:r>
              <a:rPr lang="ru-RU" sz="2000" dirty="0" err="1" smtClean="0"/>
              <a:t>порівнянні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бензином. </a:t>
            </a:r>
            <a:r>
              <a:rPr lang="ru-RU" sz="2000" dirty="0" err="1" smtClean="0"/>
              <a:t>Крім</a:t>
            </a:r>
            <a:r>
              <a:rPr lang="ru-RU" sz="2000" dirty="0" smtClean="0"/>
              <a:t> того, через </a:t>
            </a:r>
            <a:r>
              <a:rPr lang="ru-RU" sz="2000" dirty="0" err="1" smtClean="0"/>
              <a:t>погане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випаровування</a:t>
            </a:r>
            <a:r>
              <a:rPr lang="ru-RU" sz="2000" dirty="0" smtClean="0"/>
              <a:t> метанолу та </a:t>
            </a:r>
            <a:r>
              <a:rPr lang="ru-RU" sz="2000" dirty="0" err="1" smtClean="0"/>
              <a:t>етанолу</a:t>
            </a:r>
            <a:r>
              <a:rPr lang="ru-RU" sz="2000" dirty="0" smtClean="0"/>
              <a:t> </a:t>
            </a:r>
            <a:r>
              <a:rPr lang="ru-RU" sz="2000" dirty="0" err="1" smtClean="0"/>
              <a:t>ускладнений</a:t>
            </a:r>
            <a:r>
              <a:rPr lang="ru-RU" sz="2000" dirty="0" smtClean="0"/>
              <a:t> запуск </a:t>
            </a:r>
            <a:r>
              <a:rPr lang="ru-RU" sz="2000" dirty="0" err="1" smtClean="0"/>
              <a:t>двигуна</a:t>
            </a:r>
            <a:r>
              <a:rPr lang="ru-RU" sz="2000" dirty="0" smtClean="0"/>
              <a:t>. </a:t>
            </a:r>
            <a:r>
              <a:rPr lang="ru-RU" sz="2000" dirty="0" err="1" smtClean="0"/>
              <a:t>Використовування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спиртів</a:t>
            </a:r>
            <a:r>
              <a:rPr lang="ru-RU" sz="2000" dirty="0" smtClean="0"/>
              <a:t> в </a:t>
            </a:r>
            <a:r>
              <a:rPr lang="ru-RU" sz="2000" dirty="0" err="1" smtClean="0"/>
              <a:t>якості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автомобільного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палива</a:t>
            </a:r>
            <a:r>
              <a:rPr lang="ru-RU" sz="2000" dirty="0" smtClean="0"/>
              <a:t> </a:t>
            </a:r>
            <a:r>
              <a:rPr lang="ru-RU" sz="2000" dirty="0" err="1" smtClean="0"/>
              <a:t>вимагає</a:t>
            </a:r>
            <a:r>
              <a:rPr lang="ru-RU" sz="2000" dirty="0" smtClean="0"/>
              <a:t> </a:t>
            </a:r>
            <a:r>
              <a:rPr lang="ru-RU" sz="2000" dirty="0" err="1" smtClean="0"/>
              <a:t>незначної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переробки</a:t>
            </a:r>
            <a:r>
              <a:rPr lang="ru-RU" sz="2000" dirty="0" smtClean="0"/>
              <a:t> </a:t>
            </a:r>
            <a:r>
              <a:rPr lang="ru-RU" sz="2000" dirty="0" err="1" smtClean="0"/>
              <a:t>двигуна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074" name="Picture 2" descr="C:\Users\ADMIN\Desktop\Новая папка (2)\201301101235_no_copyright_methan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76672"/>
            <a:ext cx="3491880" cy="2592288"/>
          </a:xfrm>
          <a:prstGeom prst="rect">
            <a:avLst/>
          </a:prstGeom>
          <a:noFill/>
        </p:spPr>
      </p:pic>
      <p:pic>
        <p:nvPicPr>
          <p:cNvPr id="3075" name="Picture 3" descr="C:\Users\ADMIN\Desktop\Новая папка (2)\etan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284984"/>
            <a:ext cx="3137668" cy="3260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0649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Серед</a:t>
            </a:r>
            <a:r>
              <a:rPr lang="ru-RU" sz="2000" dirty="0" smtClean="0"/>
              <a:t> </a:t>
            </a:r>
            <a:r>
              <a:rPr lang="ru-RU" sz="2000" dirty="0" err="1" smtClean="0"/>
              <a:t>альтернативних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палива</a:t>
            </a:r>
            <a:r>
              <a:rPr lang="ru-RU" sz="2000" dirty="0" smtClean="0"/>
              <a:t> в першу </a:t>
            </a:r>
            <a:r>
              <a:rPr lang="ru-RU" sz="2000" dirty="0" err="1" smtClean="0"/>
              <a:t>чергу</a:t>
            </a:r>
            <a:r>
              <a:rPr lang="ru-RU" sz="2000" dirty="0" smtClean="0"/>
              <a:t>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</a:t>
            </a:r>
            <a:r>
              <a:rPr lang="ru-RU" sz="2000" dirty="0" err="1" smtClean="0"/>
              <a:t>зазначити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спирти</a:t>
            </a:r>
            <a:r>
              <a:rPr lang="ru-RU" sz="2000" dirty="0" smtClean="0"/>
              <a:t>, </a:t>
            </a:r>
            <a:r>
              <a:rPr lang="ru-RU" sz="2000" dirty="0" err="1" smtClean="0"/>
              <a:t>зокрема</a:t>
            </a:r>
            <a:r>
              <a:rPr lang="ru-RU" sz="2000" dirty="0" smtClean="0"/>
              <a:t> метанол та </a:t>
            </a:r>
            <a:r>
              <a:rPr lang="ru-RU" sz="2000" dirty="0" err="1" smtClean="0"/>
              <a:t>етанол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застосовувати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як добавку до бензину,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в чистому </a:t>
            </a:r>
            <a:r>
              <a:rPr lang="ru-RU" sz="2000" dirty="0" err="1" smtClean="0"/>
              <a:t>вигляді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Головні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переваги</a:t>
            </a:r>
            <a:r>
              <a:rPr lang="ru-RU" sz="2000" dirty="0" smtClean="0"/>
              <a:t> </a:t>
            </a:r>
            <a:r>
              <a:rPr lang="ru-RU" sz="2000" dirty="0" err="1" smtClean="0"/>
              <a:t>етанолу</a:t>
            </a:r>
            <a:r>
              <a:rPr lang="ru-RU" sz="2000" dirty="0" smtClean="0"/>
              <a:t> та метанолу – </a:t>
            </a:r>
            <a:r>
              <a:rPr lang="ru-RU" sz="2000" dirty="0" err="1" smtClean="0"/>
              <a:t>висока</a:t>
            </a:r>
            <a:r>
              <a:rPr lang="ru-RU" sz="2000" dirty="0" smtClean="0"/>
              <a:t> </a:t>
            </a:r>
            <a:r>
              <a:rPr lang="ru-RU" sz="2000" dirty="0" err="1" smtClean="0"/>
              <a:t>детонаційна</a:t>
            </a:r>
            <a:r>
              <a:rPr lang="ru-RU" sz="2000" dirty="0" smtClean="0"/>
              <a:t> </a:t>
            </a:r>
            <a:r>
              <a:rPr lang="ru-RU" sz="2000" dirty="0" err="1" smtClean="0"/>
              <a:t>стійкість</a:t>
            </a:r>
            <a:r>
              <a:rPr lang="ru-RU" sz="2000" dirty="0" smtClean="0"/>
              <a:t> та </a:t>
            </a:r>
            <a:r>
              <a:rPr lang="ru-RU" sz="2000" dirty="0" err="1" smtClean="0"/>
              <a:t>добрий</a:t>
            </a:r>
            <a:r>
              <a:rPr lang="ru-RU" sz="2000" dirty="0" smtClean="0"/>
              <a:t> </a:t>
            </a:r>
            <a:r>
              <a:rPr lang="ru-RU" sz="2000" dirty="0" err="1" smtClean="0"/>
              <a:t>коефіцієнт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корисної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дії</a:t>
            </a:r>
            <a:r>
              <a:rPr lang="ru-RU" sz="2000" dirty="0" smtClean="0"/>
              <a:t> (ККД) </a:t>
            </a:r>
            <a:r>
              <a:rPr lang="ru-RU" sz="2000" dirty="0" err="1" smtClean="0"/>
              <a:t>робочого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процесу</a:t>
            </a:r>
            <a:r>
              <a:rPr lang="ru-RU" sz="2000" dirty="0" smtClean="0"/>
              <a:t>, </a:t>
            </a:r>
            <a:r>
              <a:rPr lang="ru-RU" sz="2000" dirty="0" err="1" smtClean="0"/>
              <a:t>недолік</a:t>
            </a:r>
            <a:r>
              <a:rPr lang="ru-RU" sz="2000" dirty="0" smtClean="0"/>
              <a:t> – </a:t>
            </a:r>
            <a:r>
              <a:rPr lang="ru-RU" sz="2000" dirty="0" err="1" smtClean="0"/>
              <a:t>знижена</a:t>
            </a:r>
            <a:r>
              <a:rPr lang="ru-RU" sz="2000" dirty="0" smtClean="0"/>
              <a:t> теплотворна </a:t>
            </a:r>
            <a:r>
              <a:rPr lang="ru-RU" sz="2000" dirty="0" err="1" smtClean="0"/>
              <a:t>здатність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зменшує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пробіг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автомобільними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заправочними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станціями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збільшує</a:t>
            </a:r>
            <a:r>
              <a:rPr lang="ru-RU" sz="2000" dirty="0" smtClean="0"/>
              <a:t> </a:t>
            </a:r>
            <a:r>
              <a:rPr lang="ru-RU" sz="2000" dirty="0" err="1" smtClean="0"/>
              <a:t>витрати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палива</a:t>
            </a:r>
            <a:r>
              <a:rPr lang="ru-RU" sz="2000" dirty="0" smtClean="0"/>
              <a:t> в 1,5-2 рази в </a:t>
            </a:r>
            <a:r>
              <a:rPr lang="ru-RU" sz="2000" dirty="0" err="1" smtClean="0"/>
              <a:t>порівнянні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бензином. </a:t>
            </a:r>
            <a:r>
              <a:rPr lang="ru-RU" sz="2000" dirty="0" err="1" smtClean="0"/>
              <a:t>Крім</a:t>
            </a:r>
            <a:r>
              <a:rPr lang="ru-RU" sz="2000" dirty="0" smtClean="0"/>
              <a:t> того, через </a:t>
            </a:r>
            <a:r>
              <a:rPr lang="ru-RU" sz="2000" dirty="0" err="1" smtClean="0"/>
              <a:t>погане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випаровування</a:t>
            </a:r>
            <a:r>
              <a:rPr lang="ru-RU" sz="2000" dirty="0" smtClean="0"/>
              <a:t> метанолу та </a:t>
            </a:r>
            <a:r>
              <a:rPr lang="ru-RU" sz="2000" dirty="0" err="1" smtClean="0"/>
              <a:t>етанолу</a:t>
            </a:r>
            <a:r>
              <a:rPr lang="ru-RU" sz="2000" dirty="0" smtClean="0"/>
              <a:t> </a:t>
            </a:r>
            <a:r>
              <a:rPr lang="ru-RU" sz="2000" dirty="0" err="1" smtClean="0"/>
              <a:t>ускладнений</a:t>
            </a:r>
            <a:r>
              <a:rPr lang="ru-RU" sz="2000" dirty="0" smtClean="0"/>
              <a:t> запуск </a:t>
            </a:r>
            <a:r>
              <a:rPr lang="ru-RU" sz="2000" dirty="0" err="1" smtClean="0"/>
              <a:t>двигуна</a:t>
            </a:r>
            <a:r>
              <a:rPr lang="ru-RU" sz="2000" dirty="0" smtClean="0"/>
              <a:t>. </a:t>
            </a:r>
            <a:r>
              <a:rPr lang="ru-RU" sz="2000" dirty="0" err="1" smtClean="0"/>
              <a:t>Використовування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спиртів</a:t>
            </a:r>
            <a:r>
              <a:rPr lang="ru-RU" sz="2000" dirty="0" smtClean="0"/>
              <a:t> в </a:t>
            </a:r>
            <a:r>
              <a:rPr lang="ru-RU" sz="2000" dirty="0" err="1" smtClean="0"/>
              <a:t>якості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автомобільного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палива</a:t>
            </a:r>
            <a:r>
              <a:rPr lang="ru-RU" sz="2000" dirty="0" smtClean="0"/>
              <a:t> </a:t>
            </a:r>
            <a:r>
              <a:rPr lang="ru-RU" sz="2000" dirty="0" err="1" smtClean="0"/>
              <a:t>вимагає</a:t>
            </a:r>
            <a:r>
              <a:rPr lang="ru-RU" sz="2000" dirty="0" smtClean="0"/>
              <a:t> </a:t>
            </a:r>
            <a:r>
              <a:rPr lang="ru-RU" sz="2000" dirty="0" err="1" smtClean="0"/>
              <a:t>незначної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переробки</a:t>
            </a:r>
            <a:r>
              <a:rPr lang="ru-RU" sz="2000" dirty="0" smtClean="0"/>
              <a:t> </a:t>
            </a:r>
            <a:r>
              <a:rPr lang="ru-RU" sz="2000" dirty="0" err="1" smtClean="0"/>
              <a:t>двигуна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098" name="Picture 2" descr="C:\Users\ADMIN\Desktop\Новая папка (2)\ovosch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149080"/>
            <a:ext cx="3280346" cy="2460260"/>
          </a:xfrm>
          <a:prstGeom prst="rect">
            <a:avLst/>
          </a:prstGeom>
          <a:noFill/>
        </p:spPr>
      </p:pic>
      <p:pic>
        <p:nvPicPr>
          <p:cNvPr id="4100" name="Picture 4" descr="C:\Users\ADMIN\Desktop\Новая папка (2)\42485822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149080"/>
            <a:ext cx="3264362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2657"/>
            <a:ext cx="74888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err="1" smtClean="0"/>
              <a:t>В</a:t>
            </a:r>
            <a:r>
              <a:rPr lang="ru-RU" sz="2000" dirty="0" err="1" smtClean="0"/>
              <a:t>иробництво</a:t>
            </a:r>
            <a:r>
              <a:rPr lang="ru-RU" sz="2000" dirty="0" smtClean="0"/>
              <a:t> </a:t>
            </a:r>
            <a:r>
              <a:rPr lang="ru-RU" sz="2000" dirty="0" err="1" smtClean="0"/>
              <a:t>етанолу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підтримує</a:t>
            </a:r>
            <a:r>
              <a:rPr lang="ru-RU" sz="2000" dirty="0" smtClean="0"/>
              <a:t> </a:t>
            </a:r>
            <a:r>
              <a:rPr lang="ru-RU" sz="2000" dirty="0" err="1" smtClean="0"/>
              <a:t>фермерів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дозволяє</a:t>
            </a:r>
            <a:r>
              <a:rPr lang="ru-RU" sz="2000" dirty="0" smtClean="0"/>
              <a:t> </a:t>
            </a:r>
            <a:r>
              <a:rPr lang="ru-RU" sz="2000" dirty="0" err="1" smtClean="0"/>
              <a:t>створювати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робочі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місця</a:t>
            </a:r>
            <a:r>
              <a:rPr lang="ru-RU" sz="2000" dirty="0" smtClean="0"/>
              <a:t> в </a:t>
            </a:r>
            <a:r>
              <a:rPr lang="ru-RU" sz="2000" dirty="0" err="1" smtClean="0"/>
              <a:t>середині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країни</a:t>
            </a:r>
            <a:r>
              <a:rPr lang="ru-RU" sz="2000" dirty="0" smtClean="0"/>
              <a:t>. А </a:t>
            </a:r>
            <a:r>
              <a:rPr lang="ru-RU" sz="2000" dirty="0" err="1" smtClean="0"/>
              <a:t>оскільки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етанол</a:t>
            </a:r>
            <a:r>
              <a:rPr lang="ru-RU" sz="2000" dirty="0" smtClean="0"/>
              <a:t> проводиться в </a:t>
            </a:r>
            <a:r>
              <a:rPr lang="ru-RU" sz="2000" dirty="0" err="1" smtClean="0"/>
              <a:t>середині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вирощуваного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країні</a:t>
            </a:r>
            <a:r>
              <a:rPr lang="ru-RU" sz="2000" dirty="0" smtClean="0"/>
              <a:t> зерна,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знижує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залежність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імпортується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підвищує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національну</a:t>
            </a:r>
            <a:r>
              <a:rPr lang="ru-RU" sz="2000" dirty="0" smtClean="0"/>
              <a:t> </a:t>
            </a:r>
            <a:r>
              <a:rPr lang="ru-RU" sz="2000" dirty="0" err="1" smtClean="0"/>
              <a:t>енергетичну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безпеку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Останнім</a:t>
            </a:r>
            <a:r>
              <a:rPr lang="ru-RU" sz="2000" dirty="0" smtClean="0"/>
              <a:t> часом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широкого </a:t>
            </a:r>
            <a:r>
              <a:rPr lang="ru-RU" sz="2000" dirty="0" err="1" smtClean="0"/>
              <a:t>значення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набула</a:t>
            </a:r>
            <a:r>
              <a:rPr lang="ru-RU" sz="2000" dirty="0" smtClean="0"/>
              <a:t> </a:t>
            </a:r>
            <a:r>
              <a:rPr lang="ru-RU" sz="2000" dirty="0" err="1" smtClean="0"/>
              <a:t>ідея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використовування</a:t>
            </a:r>
            <a:r>
              <a:rPr lang="ru-RU" sz="2000" dirty="0" smtClean="0"/>
              <a:t> чистого </a:t>
            </a:r>
            <a:r>
              <a:rPr lang="ru-RU" sz="2000" dirty="0" err="1" smtClean="0"/>
              <a:t>водню</a:t>
            </a:r>
            <a:r>
              <a:rPr lang="ru-RU" sz="2000" dirty="0" smtClean="0"/>
              <a:t> як альтернативного </a:t>
            </a:r>
            <a:r>
              <a:rPr lang="ru-RU" sz="2000" dirty="0" err="1" smtClean="0"/>
              <a:t>палива</a:t>
            </a:r>
            <a:r>
              <a:rPr lang="ru-RU" sz="2000" dirty="0" smtClean="0"/>
              <a:t>. </a:t>
            </a:r>
            <a:r>
              <a:rPr lang="ru-RU" sz="2000" dirty="0" err="1" smtClean="0"/>
              <a:t>Зацікавленість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водневого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палива</a:t>
            </a:r>
            <a:r>
              <a:rPr lang="ru-RU" sz="2000" dirty="0" smtClean="0"/>
              <a:t> </a:t>
            </a:r>
            <a:r>
              <a:rPr lang="ru-RU" sz="2000" dirty="0" err="1" smtClean="0"/>
              <a:t>пояснюється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тим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відміну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–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найпоширеніший</a:t>
            </a:r>
            <a:r>
              <a:rPr lang="ru-RU" sz="2000" dirty="0" smtClean="0"/>
              <a:t> в </a:t>
            </a:r>
            <a:r>
              <a:rPr lang="ru-RU" sz="2000" dirty="0" err="1" smtClean="0"/>
              <a:t>природі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122" name="Picture 2" descr="C:\Users\ADMIN\Desktop\Новая папка (2)\hidrogen_ximika.ru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645024"/>
            <a:ext cx="3528392" cy="2880320"/>
          </a:xfrm>
          <a:prstGeom prst="rect">
            <a:avLst/>
          </a:prstGeom>
          <a:noFill/>
        </p:spPr>
      </p:pic>
      <p:pic>
        <p:nvPicPr>
          <p:cNvPr id="5123" name="Picture 3" descr="C:\Users\ADMIN\Desktop\Новая папка (2)\7e51f-oil-on-wa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645024"/>
            <a:ext cx="3723456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02359"/>
            <a:ext cx="7344816" cy="6222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Водень</a:t>
            </a:r>
            <a:r>
              <a:rPr lang="ru-RU" sz="2000" dirty="0" smtClean="0"/>
              <a:t> – один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претендентів</a:t>
            </a:r>
            <a:r>
              <a:rPr lang="ru-RU" sz="2000" dirty="0" smtClean="0"/>
              <a:t> на </a:t>
            </a:r>
            <a:r>
              <a:rPr lang="ru-RU" sz="2000" dirty="0" err="1" smtClean="0"/>
              <a:t>звання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палива</a:t>
            </a:r>
            <a:r>
              <a:rPr lang="ru-RU" sz="2000" dirty="0" smtClean="0"/>
              <a:t> </a:t>
            </a:r>
            <a:r>
              <a:rPr lang="ru-RU" sz="2000" dirty="0" err="1" smtClean="0"/>
              <a:t>майбутнього</a:t>
            </a:r>
            <a:r>
              <a:rPr lang="ru-RU" sz="2000" dirty="0" smtClean="0"/>
              <a:t>. Для </a:t>
            </a:r>
            <a:r>
              <a:rPr lang="ru-RU" sz="2000" dirty="0" err="1" smtClean="0"/>
              <a:t>отримання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водню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застосовані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термохімічні</a:t>
            </a:r>
            <a:r>
              <a:rPr lang="ru-RU" sz="2000" dirty="0" smtClean="0"/>
              <a:t>, </a:t>
            </a:r>
            <a:r>
              <a:rPr lang="ru-RU" sz="2000" dirty="0" err="1" smtClean="0"/>
              <a:t>електрохімічні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біохімічні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способи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енергії</a:t>
            </a:r>
            <a:r>
              <a:rPr lang="ru-RU" sz="2000" dirty="0" smtClean="0"/>
              <a:t> </a:t>
            </a:r>
            <a:r>
              <a:rPr lang="ru-RU" sz="2000" dirty="0" err="1" smtClean="0"/>
              <a:t>сонця</a:t>
            </a:r>
            <a:r>
              <a:rPr lang="ru-RU" sz="2000" dirty="0" smtClean="0"/>
              <a:t>, </a:t>
            </a:r>
            <a:r>
              <a:rPr lang="ru-RU" sz="2000" dirty="0" err="1" smtClean="0"/>
              <a:t>атомних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гідравлічних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електростанцій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Екологічні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переваги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водню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доведені</a:t>
            </a:r>
            <a:r>
              <a:rPr lang="ru-RU" sz="2000" dirty="0" smtClean="0"/>
              <a:t> в </a:t>
            </a:r>
            <a:r>
              <a:rPr lang="ru-RU" sz="2000" dirty="0" err="1" smtClean="0"/>
              <a:t>ході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випробувань</a:t>
            </a:r>
            <a:r>
              <a:rPr lang="ru-RU" sz="2000" dirty="0" smtClean="0"/>
              <a:t>. 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проведені</a:t>
            </a:r>
            <a:r>
              <a:rPr lang="ru-RU" sz="2000" dirty="0" smtClean="0"/>
              <a:t> </a:t>
            </a:r>
            <a:r>
              <a:rPr lang="ru-RU" sz="2000" dirty="0" err="1" smtClean="0"/>
              <a:t>фірмою</a:t>
            </a:r>
            <a:r>
              <a:rPr lang="ru-RU" sz="2000" dirty="0" smtClean="0"/>
              <a:t> «</a:t>
            </a:r>
            <a:r>
              <a:rPr lang="ru-RU" sz="2000" dirty="0" err="1" smtClean="0"/>
              <a:t>Дженерал</a:t>
            </a:r>
            <a:r>
              <a:rPr lang="ru-RU" sz="2000" dirty="0" smtClean="0"/>
              <a:t> </a:t>
            </a:r>
            <a:r>
              <a:rPr lang="ru-RU" sz="2000" dirty="0" err="1" smtClean="0"/>
              <a:t>Моторс</a:t>
            </a:r>
            <a:r>
              <a:rPr lang="ru-RU" sz="2000" dirty="0" smtClean="0"/>
              <a:t>» </a:t>
            </a:r>
            <a:r>
              <a:rPr lang="ru-RU" sz="2000" dirty="0" err="1" smtClean="0"/>
              <a:t>порівняльні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випробування</a:t>
            </a:r>
            <a:r>
              <a:rPr lang="ru-RU" sz="2000" dirty="0" smtClean="0"/>
              <a:t> 63-х </a:t>
            </a:r>
            <a:r>
              <a:rPr lang="ru-RU" sz="2000" dirty="0" err="1" smtClean="0"/>
              <a:t>експериментальних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автомобілів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працюють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всіляких</a:t>
            </a:r>
            <a:r>
              <a:rPr lang="ru-RU" sz="2000" dirty="0" smtClean="0"/>
              <a:t> видах </a:t>
            </a:r>
            <a:r>
              <a:rPr lang="ru-RU" sz="2000" dirty="0" err="1" smtClean="0"/>
              <a:t>палива</a:t>
            </a:r>
            <a:r>
              <a:rPr lang="ru-RU" sz="2000" dirty="0" smtClean="0"/>
              <a:t>, </a:t>
            </a:r>
            <a:r>
              <a:rPr lang="ru-RU" sz="2000" dirty="0" err="1" smtClean="0"/>
              <a:t>виявили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біля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водневого</a:t>
            </a:r>
            <a:r>
              <a:rPr lang="ru-RU" sz="2000" dirty="0" smtClean="0"/>
              <a:t> «Фольксвагена» </a:t>
            </a:r>
            <a:r>
              <a:rPr lang="ru-RU" sz="2000" dirty="0" err="1" smtClean="0"/>
              <a:t>відпрацьовані</a:t>
            </a:r>
            <a:r>
              <a:rPr lang="ru-RU" sz="2000" dirty="0" smtClean="0"/>
              <a:t> гази </a:t>
            </a:r>
            <a:r>
              <a:rPr lang="ru-RU" sz="2000" dirty="0" err="1" smtClean="0"/>
              <a:t>менш</a:t>
            </a:r>
            <a:r>
              <a:rPr lang="ru-RU" sz="2000" dirty="0" smtClean="0"/>
              <a:t> </a:t>
            </a:r>
            <a:r>
              <a:rPr lang="ru-RU" sz="2000" dirty="0" err="1" smtClean="0"/>
              <a:t>шкідливі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повітря</a:t>
            </a:r>
            <a:r>
              <a:rPr lang="ru-RU" sz="2000" dirty="0" smtClean="0"/>
              <a:t>, яке </a:t>
            </a:r>
            <a:r>
              <a:rPr lang="ru-RU" sz="2000" dirty="0" err="1" smtClean="0"/>
              <a:t>всмоктує</a:t>
            </a:r>
            <a:r>
              <a:rPr lang="ru-RU" sz="2000" dirty="0" smtClean="0"/>
              <a:t> </a:t>
            </a:r>
            <a:r>
              <a:rPr lang="ru-RU" sz="2000" dirty="0" err="1" smtClean="0"/>
              <a:t>двигун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Застосування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водню</a:t>
            </a:r>
            <a:r>
              <a:rPr lang="ru-RU" sz="2000" dirty="0" smtClean="0"/>
              <a:t> в </a:t>
            </a:r>
            <a:r>
              <a:rPr lang="ru-RU" sz="2000" dirty="0" err="1" smtClean="0"/>
              <a:t>певному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вигляді</a:t>
            </a:r>
            <a:r>
              <a:rPr lang="ru-RU" sz="2000" dirty="0" smtClean="0"/>
              <a:t> </a:t>
            </a:r>
            <a:r>
              <a:rPr lang="ru-RU" sz="2000" dirty="0" err="1" smtClean="0"/>
              <a:t>являється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головним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питанням</a:t>
            </a:r>
            <a:r>
              <a:rPr lang="ru-RU" sz="2000" dirty="0" smtClean="0"/>
              <a:t>. Справа у тому </a:t>
            </a:r>
            <a:r>
              <a:rPr lang="ru-RU" sz="2000" dirty="0" err="1" smtClean="0"/>
              <a:t>що</a:t>
            </a:r>
            <a:r>
              <a:rPr lang="ru-RU" sz="2000" dirty="0" smtClean="0"/>
              <a:t>, </a:t>
            </a:r>
            <a:r>
              <a:rPr lang="ru-RU" sz="2000" dirty="0" err="1" smtClean="0"/>
              <a:t>газоподібний</a:t>
            </a:r>
            <a:r>
              <a:rPr lang="ru-RU" sz="2000" dirty="0" smtClean="0"/>
              <a:t>, </a:t>
            </a:r>
            <a:r>
              <a:rPr lang="ru-RU" sz="2000" dirty="0" err="1" smtClean="0"/>
              <a:t>навіть</a:t>
            </a:r>
            <a:r>
              <a:rPr lang="ru-RU" sz="2000" dirty="0" smtClean="0"/>
              <a:t> сильно </a:t>
            </a:r>
            <a:r>
              <a:rPr lang="ru-RU" sz="2000" dirty="0" err="1" smtClean="0"/>
              <a:t>стислий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невигідний</a:t>
            </a:r>
            <a:r>
              <a:rPr lang="ru-RU" sz="2000" dirty="0" smtClean="0"/>
              <a:t>, </a:t>
            </a:r>
            <a:r>
              <a:rPr lang="ru-RU" sz="2000" dirty="0" err="1" smtClean="0"/>
              <a:t>оскільки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зберігання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потрібні</a:t>
            </a:r>
            <a:r>
              <a:rPr lang="ru-RU" sz="2000" dirty="0" smtClean="0"/>
              <a:t> </a:t>
            </a:r>
            <a:r>
              <a:rPr lang="ru-RU" sz="2000" dirty="0" err="1" smtClean="0"/>
              <a:t>балони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маси</a:t>
            </a:r>
            <a:r>
              <a:rPr lang="ru-RU" sz="2000" dirty="0" smtClean="0"/>
              <a:t>. </a:t>
            </a:r>
            <a:r>
              <a:rPr lang="ru-RU" sz="2000" dirty="0" err="1" smtClean="0"/>
              <a:t>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варіант</a:t>
            </a:r>
            <a:r>
              <a:rPr lang="ru-RU" sz="2000" dirty="0" smtClean="0"/>
              <a:t> –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рідкого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водню</a:t>
            </a:r>
            <a:r>
              <a:rPr lang="ru-RU" sz="2000" dirty="0" smtClean="0"/>
              <a:t>. Але, в </a:t>
            </a:r>
            <a:r>
              <a:rPr lang="ru-RU" sz="2000" dirty="0" err="1" smtClean="0"/>
              <a:t>цьому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випадку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необхідно</a:t>
            </a:r>
            <a:r>
              <a:rPr lang="ru-RU" sz="2000" dirty="0" smtClean="0"/>
              <a:t> </a:t>
            </a:r>
            <a:r>
              <a:rPr lang="ru-RU" sz="2000" dirty="0" err="1" smtClean="0"/>
              <a:t>встановлювати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дорогі</a:t>
            </a:r>
            <a:r>
              <a:rPr lang="ru-RU" sz="2000" dirty="0" smtClean="0"/>
              <a:t> </a:t>
            </a:r>
            <a:r>
              <a:rPr lang="ru-RU" sz="2000" dirty="0" err="1" smtClean="0"/>
              <a:t>криогенні</a:t>
            </a:r>
            <a:r>
              <a:rPr lang="ru-RU" sz="2000" dirty="0" smtClean="0"/>
              <a:t> баки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спеціальною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термоізоляцією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в свою </a:t>
            </a:r>
            <a:r>
              <a:rPr lang="ru-RU" sz="2000" dirty="0" err="1" smtClean="0"/>
              <a:t>чергу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потребує</a:t>
            </a:r>
            <a:r>
              <a:rPr lang="ru-RU" sz="2000" dirty="0" smtClean="0"/>
              <a:t> великих затрат.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589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Альтернативні види палива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Альтернативні види палива</dc:title>
  <dc:creator>Zombie</dc:creator>
  <cp:lastModifiedBy>ADMIN</cp:lastModifiedBy>
  <cp:revision>7</cp:revision>
  <dcterms:created xsi:type="dcterms:W3CDTF">2013-11-11T18:58:00Z</dcterms:created>
  <dcterms:modified xsi:type="dcterms:W3CDTF">2013-11-11T20:21:24Z</dcterms:modified>
</cp:coreProperties>
</file>