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1" r:id="rId7"/>
    <p:sldId id="272" r:id="rId8"/>
    <p:sldId id="262" r:id="rId9"/>
    <p:sldId id="266" r:id="rId10"/>
    <p:sldId id="269" r:id="rId11"/>
    <p:sldId id="267" r:id="rId12"/>
    <p:sldId id="268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72B2-EE84-4A57-8335-68B0FD03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ECF3-F254-43BC-8745-4D4F4F8C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BDA-69FF-4109-B88F-CF91BDAAB54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DC2A-8D85-4A6B-BB45-C4C6BAC72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hyperlink" Target="http://photobucket.com/albums/r68/giancarletto/FILM/CHAPLIN/500/500Circus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37856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286256"/>
            <a:ext cx="3286116" cy="2571744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 err="1" smtClean="0">
                <a:solidFill>
                  <a:schemeClr val="tx2"/>
                </a:solidFill>
              </a:rPr>
              <a:t>Підготували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учениці</a:t>
            </a:r>
            <a:r>
              <a:rPr lang="ru-RU" dirty="0" smtClean="0">
                <a:solidFill>
                  <a:schemeClr val="tx2"/>
                </a:solidFill>
              </a:rPr>
              <a:t> 11-А </a:t>
            </a:r>
            <a:r>
              <a:rPr lang="ru-RU" dirty="0" err="1" smtClean="0">
                <a:solidFill>
                  <a:schemeClr val="tx2"/>
                </a:solidFill>
              </a:rPr>
              <a:t>класу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</a:rPr>
              <a:t>Стрільник Юлія та </a:t>
            </a:r>
            <a:r>
              <a:rPr lang="uk-UA" dirty="0" err="1" smtClean="0">
                <a:solidFill>
                  <a:schemeClr val="tx2"/>
                </a:solidFill>
              </a:rPr>
              <a:t>Христевич</a:t>
            </a:r>
            <a:r>
              <a:rPr lang="uk-UA" dirty="0" smtClean="0">
                <a:solidFill>
                  <a:schemeClr val="tx2"/>
                </a:solidFill>
              </a:rPr>
              <a:t> Ілона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42918"/>
            <a:ext cx="6195729" cy="3046988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Чарлі</a:t>
            </a:r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Чаплін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805829">
            <a:off x="117221" y="81937"/>
            <a:ext cx="2963862" cy="3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704951">
            <a:off x="3220531" y="52234"/>
            <a:ext cx="2953467" cy="325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13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482347">
            <a:off x="3310682" y="3352348"/>
            <a:ext cx="2596937" cy="359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Картинка 4 из 1642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08726">
            <a:off x="277876" y="3247871"/>
            <a:ext cx="2926086" cy="335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charlie-chaplin.narod.ru/charli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79514"/>
            <a:ext cx="2357454" cy="667848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Сучасники</a:t>
            </a:r>
            <a: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 та </a:t>
            </a:r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послідовники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Попри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німе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поступилося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звуковому, </a:t>
            </a:r>
            <a:r>
              <a:rPr lang="ru-RU" dirty="0" err="1"/>
              <a:t>акторська</a:t>
            </a:r>
            <a:r>
              <a:rPr lang="ru-RU" dirty="0"/>
              <a:t> і </a:t>
            </a:r>
            <a:r>
              <a:rPr lang="ru-RU" dirty="0" err="1"/>
              <a:t>режисерська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Чапліна</a:t>
            </a:r>
            <a:r>
              <a:rPr lang="ru-RU" dirty="0"/>
              <a:t> мала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комічних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.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послідовником</a:t>
            </a:r>
            <a:r>
              <a:rPr lang="ru-RU" dirty="0"/>
              <a:t> </a:t>
            </a:r>
            <a:r>
              <a:rPr lang="ru-RU" dirty="0" err="1"/>
              <a:t>Чапліна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гонконзького</a:t>
            </a:r>
            <a:r>
              <a:rPr lang="ru-RU" dirty="0"/>
              <a:t> </a:t>
            </a:r>
            <a:r>
              <a:rPr lang="ru-RU" dirty="0" err="1"/>
              <a:t>актора</a:t>
            </a:r>
            <a:r>
              <a:rPr lang="ru-RU" dirty="0"/>
              <a:t> і </a:t>
            </a:r>
            <a:r>
              <a:rPr lang="ru-RU" dirty="0" err="1"/>
              <a:t>майстра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Джекі</a:t>
            </a:r>
            <a:r>
              <a:rPr lang="ru-RU" dirty="0"/>
              <a:t> Чана,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витончену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трюка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каскадів</a:t>
            </a:r>
            <a:r>
              <a:rPr lang="ru-RU" dirty="0"/>
              <a:t> </a:t>
            </a:r>
            <a:r>
              <a:rPr lang="ru-RU" dirty="0" err="1"/>
              <a:t>комедійних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У </a:t>
            </a:r>
            <a:r>
              <a:rPr lang="ru-RU" dirty="0" err="1"/>
              <a:t>свій</a:t>
            </a:r>
            <a:r>
              <a:rPr lang="ru-RU" dirty="0"/>
              <a:t> час (1926–1929 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Довженко написав </a:t>
            </a:r>
            <a:r>
              <a:rPr lang="ru-RU" dirty="0" err="1"/>
              <a:t>сценарій</a:t>
            </a:r>
            <a:r>
              <a:rPr lang="ru-RU" dirty="0"/>
              <a:t> «</a:t>
            </a:r>
            <a:r>
              <a:rPr lang="ru-RU" dirty="0" err="1"/>
              <a:t>Цар</a:t>
            </a:r>
            <a:r>
              <a:rPr lang="ru-RU" dirty="0"/>
              <a:t>» для </a:t>
            </a:r>
            <a:r>
              <a:rPr lang="ru-RU" dirty="0" err="1"/>
              <a:t>Чарлі</a:t>
            </a:r>
            <a:r>
              <a:rPr lang="ru-RU" dirty="0"/>
              <a:t> </a:t>
            </a:r>
            <a:r>
              <a:rPr lang="ru-RU" dirty="0" err="1"/>
              <a:t>Чапліна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сатирою на </a:t>
            </a:r>
            <a:r>
              <a:rPr lang="ru-RU" dirty="0" err="1"/>
              <a:t>Миколу</a:t>
            </a:r>
            <a:r>
              <a:rPr lang="ru-RU" dirty="0"/>
              <a:t> ІІ.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трагікомічний</a:t>
            </a:r>
            <a:r>
              <a:rPr lang="ru-RU" dirty="0"/>
              <a:t> фарс про </a:t>
            </a:r>
            <a:r>
              <a:rPr lang="ru-RU" dirty="0" err="1"/>
              <a:t>безглуздя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коли солдата,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воював</a:t>
            </a:r>
            <a:r>
              <a:rPr lang="ru-RU" dirty="0"/>
              <a:t> </a:t>
            </a:r>
            <a:r>
              <a:rPr lang="ru-RU" dirty="0" err="1"/>
              <a:t>засуджують</a:t>
            </a:r>
            <a:r>
              <a:rPr lang="ru-RU" dirty="0"/>
              <a:t> до </a:t>
            </a:r>
            <a:r>
              <a:rPr lang="ru-RU" dirty="0" err="1"/>
              <a:t>страти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посмертно </a:t>
            </a:r>
            <a:r>
              <a:rPr lang="ru-RU" dirty="0" err="1"/>
              <a:t>нагороджують</a:t>
            </a:r>
            <a:r>
              <a:rPr lang="ru-RU" dirty="0"/>
              <a:t>.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пропозицію</a:t>
            </a:r>
            <a:r>
              <a:rPr lang="ru-RU" dirty="0"/>
              <a:t> Довженко не </a:t>
            </a:r>
            <a:r>
              <a:rPr lang="ru-RU" dirty="0" err="1"/>
              <a:t>отримав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Цікаві</a:t>
            </a:r>
            <a: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факти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205570"/>
            <a:ext cx="4890274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Чаплін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старший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Гітлера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спародіював</a:t>
            </a:r>
            <a:r>
              <a:rPr lang="ru-RU" dirty="0"/>
              <a:t> у </a:t>
            </a:r>
            <a:r>
              <a:rPr lang="ru-RU" dirty="0" err="1"/>
              <a:t>фільмі</a:t>
            </a:r>
            <a:r>
              <a:rPr lang="ru-RU" dirty="0"/>
              <a:t> «Великий диктатор</a:t>
            </a:r>
            <a:r>
              <a:rPr lang="ru-RU" dirty="0" smtClean="0"/>
              <a:t>».</a:t>
            </a:r>
          </a:p>
          <a:p>
            <a:r>
              <a:rPr lang="ru-RU" dirty="0" err="1"/>
              <a:t>Чаплін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фільмах</a:t>
            </a:r>
            <a:r>
              <a:rPr lang="ru-RU" dirty="0"/>
              <a:t> </a:t>
            </a:r>
            <a:r>
              <a:rPr lang="ru-RU" dirty="0" err="1"/>
              <a:t>заробив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$10,5 млн</a:t>
            </a:r>
            <a:r>
              <a:rPr lang="ru-RU" dirty="0" smtClean="0"/>
              <a:t>.</a:t>
            </a:r>
          </a:p>
          <a:p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шульгою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скрипці</a:t>
            </a:r>
            <a:r>
              <a:rPr lang="ru-RU" dirty="0"/>
              <a:t> </a:t>
            </a:r>
            <a:r>
              <a:rPr lang="ru-RU" dirty="0" err="1"/>
              <a:t>грав</a:t>
            </a:r>
            <a:r>
              <a:rPr lang="ru-RU" dirty="0"/>
              <a:t> </a:t>
            </a:r>
            <a:r>
              <a:rPr lang="ru-RU" dirty="0" err="1"/>
              <a:t>лівою</a:t>
            </a:r>
            <a:r>
              <a:rPr lang="ru-RU" dirty="0"/>
              <a:t> рукою</a:t>
            </a:r>
            <a:r>
              <a:rPr lang="ru-RU" dirty="0" smtClean="0"/>
              <a:t>.</a:t>
            </a:r>
          </a:p>
          <a:p>
            <a:r>
              <a:rPr lang="ru-RU" dirty="0" err="1"/>
              <a:t>Улюбленим</a:t>
            </a:r>
            <a:r>
              <a:rPr lang="ru-RU" dirty="0"/>
              <a:t> танцем </a:t>
            </a:r>
            <a:r>
              <a:rPr lang="ru-RU" dirty="0" err="1"/>
              <a:t>Чапліна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танго. У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Вогні</a:t>
            </a:r>
            <a:r>
              <a:rPr lang="ru-RU" dirty="0"/>
              <a:t> великого </a:t>
            </a:r>
            <a:r>
              <a:rPr lang="ru-RU" dirty="0" err="1"/>
              <a:t>міста</a:t>
            </a:r>
            <a:r>
              <a:rPr lang="ru-RU" dirty="0"/>
              <a:t>» </a:t>
            </a:r>
            <a:r>
              <a:rPr lang="ru-RU" dirty="0" err="1"/>
              <a:t>він</a:t>
            </a:r>
            <a:r>
              <a:rPr lang="ru-RU" dirty="0"/>
              <a:t> «</a:t>
            </a:r>
            <a:r>
              <a:rPr lang="ru-RU" dirty="0" err="1"/>
              <a:t>зіставив</a:t>
            </a:r>
            <a:r>
              <a:rPr lang="ru-RU" dirty="0"/>
              <a:t>» </a:t>
            </a:r>
            <a:r>
              <a:rPr lang="ru-RU" dirty="0" err="1"/>
              <a:t>бій</a:t>
            </a:r>
            <a:r>
              <a:rPr lang="ru-RU" dirty="0"/>
              <a:t> на рингу з танго.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881">
            <a:off x="262140" y="1794663"/>
            <a:ext cx="3344616" cy="322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Пам'ять</a:t>
            </a:r>
            <a:r>
              <a:rPr lang="ru-RU" sz="54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endParaRPr lang="ru-RU" sz="5400" dirty="0"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808" y="1340768"/>
            <a:ext cx="597199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честь </a:t>
            </a:r>
            <a:r>
              <a:rPr lang="ru-RU" dirty="0" err="1"/>
              <a:t>Чарлі</a:t>
            </a:r>
            <a:r>
              <a:rPr lang="ru-RU" dirty="0"/>
              <a:t> </a:t>
            </a:r>
            <a:r>
              <a:rPr lang="ru-RU" dirty="0" err="1"/>
              <a:t>Чапліна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астрономом Людмилою </a:t>
            </a:r>
            <a:r>
              <a:rPr lang="ru-RU" dirty="0" err="1"/>
              <a:t>Георгіївною</a:t>
            </a:r>
            <a:r>
              <a:rPr lang="ru-RU" dirty="0"/>
              <a:t> </a:t>
            </a:r>
            <a:r>
              <a:rPr lang="ru-RU" dirty="0" err="1"/>
              <a:t>Карачкіною</a:t>
            </a:r>
            <a:r>
              <a:rPr lang="ru-RU" dirty="0"/>
              <a:t> названо </a:t>
            </a:r>
            <a:r>
              <a:rPr lang="ru-RU" dirty="0" err="1"/>
              <a:t>астероїд</a:t>
            </a:r>
            <a:r>
              <a:rPr lang="ru-RU" dirty="0"/>
              <a:t> 3623 </a:t>
            </a:r>
            <a:r>
              <a:rPr lang="en-US" dirty="0"/>
              <a:t>Chaplin.</a:t>
            </a:r>
          </a:p>
          <a:p>
            <a:r>
              <a:rPr lang="ru-RU" dirty="0"/>
              <a:t>В </a:t>
            </a:r>
            <a:r>
              <a:rPr lang="ru-RU" dirty="0" err="1"/>
              <a:t>швейцарському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Веве</a:t>
            </a:r>
            <a:r>
              <a:rPr lang="ru-RU" dirty="0"/>
              <a:t>, де </a:t>
            </a:r>
            <a:r>
              <a:rPr lang="ru-RU" dirty="0" err="1"/>
              <a:t>Чарлі</a:t>
            </a:r>
            <a:r>
              <a:rPr lang="ru-RU" dirty="0"/>
              <a:t> </a:t>
            </a:r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статуя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репродукція</a:t>
            </a:r>
            <a:r>
              <a:rPr lang="ru-RU" dirty="0"/>
              <a:t> на </a:t>
            </a:r>
            <a:r>
              <a:rPr lang="ru-RU" dirty="0" err="1"/>
              <a:t>Лейстер</a:t>
            </a:r>
            <a:r>
              <a:rPr lang="ru-RU" dirty="0"/>
              <a:t>-сквер у </a:t>
            </a:r>
            <a:r>
              <a:rPr lang="ru-RU" dirty="0" err="1"/>
              <a:t>Лондоні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музеї</a:t>
            </a:r>
            <a:r>
              <a:rPr lang="ru-RU" dirty="0"/>
              <a:t> мадам </a:t>
            </a:r>
            <a:r>
              <a:rPr lang="ru-RU" dirty="0" err="1"/>
              <a:t>Тюссо</a:t>
            </a:r>
            <a:r>
              <a:rPr lang="ru-RU" dirty="0"/>
              <a:t> є муляж великого </a:t>
            </a:r>
            <a:r>
              <a:rPr lang="ru-RU" dirty="0" err="1"/>
              <a:t>актора</a:t>
            </a:r>
            <a:r>
              <a:rPr lang="ru-RU" dirty="0"/>
              <a:t>.</a:t>
            </a:r>
          </a:p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Чарлі</a:t>
            </a:r>
            <a:r>
              <a:rPr lang="ru-RU" dirty="0"/>
              <a:t> </a:t>
            </a:r>
            <a:r>
              <a:rPr lang="ru-RU" dirty="0" err="1"/>
              <a:t>Чапліну</a:t>
            </a:r>
            <a:r>
              <a:rPr lang="ru-RU" dirty="0"/>
              <a:t> </a:t>
            </a:r>
            <a:r>
              <a:rPr lang="ru-RU" dirty="0" err="1"/>
              <a:t>споруджено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Вільяментіку</a:t>
            </a:r>
            <a:r>
              <a:rPr lang="ru-RU" dirty="0"/>
              <a:t>, </a:t>
            </a:r>
            <a:r>
              <a:rPr lang="ru-RU" dirty="0" err="1"/>
              <a:t>Коннектікут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http://upload.wikimedia.org/wikipedia/uk/thumb/9/93/Charlie_Chaplin_2207447904.jpg/200px-Charlie_Chaplin_220744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52336">
            <a:off x="295898" y="1273763"/>
            <a:ext cx="2286016" cy="405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 and Settings\Admin\Рабочий стол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36898"/>
            <a:ext cx="3071834" cy="322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643998" cy="14287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Дякуємо</a:t>
            </a:r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</a:p>
          <a:p>
            <a:pPr algn="ctr"/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!!!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74" name="AutoShape 2" descr="http://go3.imgsmail.ru/imgpreview?key=5c590c928b150852&amp;mb=imgdb_preview_15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6000" dirty="0" smtClean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Біографія</a:t>
            </a:r>
            <a:endParaRPr lang="ru-RU" sz="6000" dirty="0"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715016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sz="4400" dirty="0" err="1"/>
              <a:t>Чарлі</a:t>
            </a:r>
            <a:r>
              <a:rPr lang="ru-RU" sz="4400" dirty="0"/>
              <a:t> </a:t>
            </a:r>
            <a:r>
              <a:rPr lang="ru-RU" sz="4400" dirty="0" err="1"/>
              <a:t>Чаплін</a:t>
            </a:r>
            <a:r>
              <a:rPr lang="ru-RU" sz="4400" dirty="0"/>
              <a:t> </a:t>
            </a:r>
            <a:r>
              <a:rPr lang="ru-RU" sz="4400" dirty="0" err="1"/>
              <a:t>народився</a:t>
            </a:r>
            <a:r>
              <a:rPr lang="ru-RU" sz="4400" dirty="0"/>
              <a:t> в </a:t>
            </a:r>
            <a:r>
              <a:rPr lang="ru-RU" sz="4400" dirty="0" err="1"/>
              <a:t>Лондоні</a:t>
            </a:r>
            <a:r>
              <a:rPr lang="ru-RU" sz="4400" dirty="0"/>
              <a:t> 16 </a:t>
            </a:r>
            <a:r>
              <a:rPr lang="ru-RU" sz="4400" dirty="0" err="1"/>
              <a:t>квітня</a:t>
            </a:r>
            <a:r>
              <a:rPr lang="ru-RU" sz="4400" dirty="0"/>
              <a:t> 1889 року. </a:t>
            </a:r>
            <a:r>
              <a:rPr lang="ru-RU" sz="4400" dirty="0" err="1"/>
              <a:t>Його</a:t>
            </a:r>
            <a:r>
              <a:rPr lang="ru-RU" sz="4400" dirty="0"/>
              <a:t> батьки </a:t>
            </a:r>
            <a:r>
              <a:rPr lang="ru-RU" sz="4400" dirty="0" err="1"/>
              <a:t>свого</a:t>
            </a:r>
            <a:r>
              <a:rPr lang="ru-RU" sz="4400" dirty="0"/>
              <a:t> часу </a:t>
            </a:r>
            <a:r>
              <a:rPr lang="ru-RU" sz="4400" dirty="0" err="1"/>
              <a:t>були</a:t>
            </a:r>
            <a:r>
              <a:rPr lang="ru-RU" sz="4400" dirty="0"/>
              <a:t> </a:t>
            </a:r>
            <a:r>
              <a:rPr lang="ru-RU" sz="4400" dirty="0" err="1"/>
              <a:t>затребуваними</a:t>
            </a:r>
            <a:r>
              <a:rPr lang="ru-RU" sz="4400" dirty="0"/>
              <a:t> </a:t>
            </a:r>
            <a:r>
              <a:rPr lang="ru-RU" sz="4400" dirty="0" err="1"/>
              <a:t>естрадними</a:t>
            </a:r>
            <a:r>
              <a:rPr lang="ru-RU" sz="4400" dirty="0"/>
              <a:t> </a:t>
            </a:r>
            <a:r>
              <a:rPr lang="ru-RU" sz="4400" dirty="0" err="1"/>
              <a:t>акторами</a:t>
            </a:r>
            <a:r>
              <a:rPr lang="ru-RU" sz="4400" dirty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виступали</a:t>
            </a:r>
            <a:r>
              <a:rPr lang="ru-RU" sz="4400" dirty="0"/>
              <a:t> </a:t>
            </a:r>
            <a:r>
              <a:rPr lang="ru-RU" sz="4400" dirty="0" err="1"/>
              <a:t>з</a:t>
            </a:r>
            <a:r>
              <a:rPr lang="ru-RU" sz="4400" dirty="0"/>
              <a:t> гастролями в </a:t>
            </a:r>
            <a:r>
              <a:rPr lang="ru-RU" sz="4400" dirty="0" err="1"/>
              <a:t>Європі</a:t>
            </a:r>
            <a:r>
              <a:rPr lang="ru-RU" sz="4400" dirty="0"/>
              <a:t> та </a:t>
            </a:r>
            <a:r>
              <a:rPr lang="ru-RU" sz="4400" dirty="0" err="1"/>
              <a:t>Сполучених</a:t>
            </a:r>
            <a:r>
              <a:rPr lang="ru-RU" sz="4400" dirty="0"/>
              <a:t> Штатах Америки. Але </a:t>
            </a:r>
            <a:r>
              <a:rPr lang="ru-RU" sz="4400" dirty="0" err="1"/>
              <a:t>поступово</a:t>
            </a:r>
            <a:r>
              <a:rPr lang="ru-RU" sz="4400" dirty="0"/>
              <a:t> вони почали все </a:t>
            </a:r>
            <a:r>
              <a:rPr lang="ru-RU" sz="4400" dirty="0" err="1"/>
              <a:t>менше</a:t>
            </a:r>
            <a:r>
              <a:rPr lang="ru-RU" sz="4400" dirty="0"/>
              <a:t> </a:t>
            </a:r>
            <a:r>
              <a:rPr lang="ru-RU" sz="4400" dirty="0" err="1"/>
              <a:t>гастролювати</a:t>
            </a:r>
            <a:r>
              <a:rPr lang="ru-RU" sz="4400" dirty="0"/>
              <a:t>, </a:t>
            </a:r>
            <a:r>
              <a:rPr lang="ru-RU" sz="4400" dirty="0" err="1"/>
              <a:t>і</a:t>
            </a:r>
            <a:r>
              <a:rPr lang="ru-RU" sz="4400" dirty="0"/>
              <a:t> в </a:t>
            </a:r>
            <a:r>
              <a:rPr lang="ru-RU" sz="4400" dirty="0" err="1"/>
              <a:t>підсумку</a:t>
            </a:r>
            <a:r>
              <a:rPr lang="ru-RU" sz="4400" dirty="0"/>
              <a:t> </a:t>
            </a:r>
            <a:r>
              <a:rPr lang="ru-RU" sz="4400" dirty="0" err="1"/>
              <a:t>батько</a:t>
            </a:r>
            <a:r>
              <a:rPr lang="ru-RU" sz="4400" dirty="0"/>
              <a:t> </a:t>
            </a:r>
            <a:r>
              <a:rPr lang="ru-RU" sz="4400" dirty="0" err="1"/>
              <a:t>втратив</a:t>
            </a:r>
            <a:r>
              <a:rPr lang="ru-RU" sz="4400" dirty="0"/>
              <a:t> голос, </a:t>
            </a:r>
            <a:r>
              <a:rPr lang="ru-RU" sz="4400" dirty="0" err="1"/>
              <a:t>спився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помер. Ну а </a:t>
            </a:r>
            <a:r>
              <a:rPr lang="ru-RU" sz="4400" dirty="0" err="1"/>
              <a:t>мати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горя </a:t>
            </a:r>
            <a:r>
              <a:rPr lang="ru-RU" sz="4400" dirty="0" err="1"/>
              <a:t>втратила</a:t>
            </a:r>
            <a:r>
              <a:rPr lang="ru-RU" sz="4400" dirty="0"/>
              <a:t> </a:t>
            </a:r>
            <a:r>
              <a:rPr lang="ru-RU" sz="4400" dirty="0" err="1"/>
              <a:t>розум</a:t>
            </a:r>
            <a:r>
              <a:rPr lang="ru-RU" sz="4400" dirty="0"/>
              <a:t>. </a:t>
            </a:r>
            <a:r>
              <a:rPr lang="ru-RU" sz="4400" dirty="0" err="1"/>
              <a:t>Після</a:t>
            </a:r>
            <a:r>
              <a:rPr lang="ru-RU" sz="4400" dirty="0"/>
              <a:t> </a:t>
            </a:r>
            <a:r>
              <a:rPr lang="ru-RU" sz="4400" dirty="0" err="1"/>
              <a:t>цього</a:t>
            </a:r>
            <a:r>
              <a:rPr lang="ru-RU" sz="4400" dirty="0"/>
              <a:t> </a:t>
            </a:r>
            <a:r>
              <a:rPr lang="ru-RU" sz="4400" dirty="0" err="1"/>
              <a:t>брати</a:t>
            </a:r>
            <a:r>
              <a:rPr lang="ru-RU" sz="4400" dirty="0"/>
              <a:t> </a:t>
            </a:r>
            <a:r>
              <a:rPr lang="ru-RU" sz="4400" dirty="0" err="1"/>
              <a:t>Чарлі</a:t>
            </a:r>
            <a:r>
              <a:rPr lang="ru-RU" sz="4400" dirty="0"/>
              <a:t> </a:t>
            </a:r>
            <a:r>
              <a:rPr lang="ru-RU" sz="4400" dirty="0" err="1"/>
              <a:t>й</a:t>
            </a:r>
            <a:r>
              <a:rPr lang="ru-RU" sz="4400" dirty="0"/>
              <a:t> </a:t>
            </a:r>
            <a:r>
              <a:rPr lang="ru-RU" sz="4400" dirty="0" err="1"/>
              <a:t>Сід</a:t>
            </a:r>
            <a:r>
              <a:rPr lang="ru-RU" sz="4400" dirty="0"/>
              <a:t> </a:t>
            </a:r>
            <a:r>
              <a:rPr lang="ru-RU" sz="4400" dirty="0" err="1"/>
              <a:t>Чапліни</a:t>
            </a:r>
            <a:r>
              <a:rPr lang="ru-RU" sz="4400" dirty="0"/>
              <a:t> почали </a:t>
            </a:r>
            <a:r>
              <a:rPr lang="ru-RU" sz="4400" dirty="0" err="1"/>
              <a:t>самі</a:t>
            </a:r>
            <a:r>
              <a:rPr lang="ru-RU" sz="4400" dirty="0"/>
              <a:t> </a:t>
            </a:r>
            <a:r>
              <a:rPr lang="ru-RU" sz="4400" dirty="0" err="1"/>
              <a:t>виступати</a:t>
            </a:r>
            <a:r>
              <a:rPr lang="ru-RU" sz="4400" dirty="0"/>
              <a:t>, </a:t>
            </a:r>
            <a:r>
              <a:rPr lang="ru-RU" sz="4400" dirty="0" err="1"/>
              <a:t>беручи</a:t>
            </a:r>
            <a:r>
              <a:rPr lang="ru-RU" sz="4400" dirty="0"/>
              <a:t> участь в </a:t>
            </a:r>
            <a:r>
              <a:rPr lang="ru-RU" sz="4400" dirty="0" err="1"/>
              <a:t>пантомімах</a:t>
            </a:r>
            <a:r>
              <a:rPr lang="ru-RU" sz="4400" dirty="0"/>
              <a:t>. </a:t>
            </a:r>
            <a:r>
              <a:rPr lang="ru-RU" sz="4400" dirty="0" err="1"/>
              <a:t>Чарлі</a:t>
            </a:r>
            <a:r>
              <a:rPr lang="ru-RU" sz="4400" dirty="0"/>
              <a:t> </a:t>
            </a:r>
            <a:r>
              <a:rPr lang="ru-RU" sz="4400" dirty="0" err="1"/>
              <a:t>пробував</a:t>
            </a:r>
            <a:r>
              <a:rPr lang="ru-RU" sz="4400" dirty="0"/>
              <a:t> себе в </a:t>
            </a:r>
            <a:r>
              <a:rPr lang="ru-RU" sz="4400" dirty="0" err="1"/>
              <a:t>ролі</a:t>
            </a:r>
            <a:r>
              <a:rPr lang="ru-RU" sz="4400" dirty="0"/>
              <a:t> клоуна </a:t>
            </a:r>
            <a:r>
              <a:rPr lang="ru-RU" sz="4400" dirty="0" err="1"/>
              <a:t>і</a:t>
            </a:r>
            <a:r>
              <a:rPr lang="ru-RU" sz="4400" dirty="0"/>
              <a:t> не </a:t>
            </a:r>
            <a:r>
              <a:rPr lang="ru-RU" sz="4400" dirty="0" err="1"/>
              <a:t>боявся</a:t>
            </a:r>
            <a:r>
              <a:rPr lang="ru-RU" sz="4400" dirty="0"/>
              <a:t> </a:t>
            </a:r>
            <a:r>
              <a:rPr lang="ru-RU" sz="4400" dirty="0" err="1"/>
              <a:t>дрібних</a:t>
            </a:r>
            <a:r>
              <a:rPr lang="ru-RU" sz="4400" dirty="0"/>
              <a:t> </a:t>
            </a:r>
            <a:r>
              <a:rPr lang="ru-RU" sz="4400" dirty="0" err="1"/>
              <a:t>підробітків</a:t>
            </a:r>
            <a:r>
              <a:rPr lang="ru-RU" sz="4400" dirty="0"/>
              <a:t>.</a:t>
            </a:r>
          </a:p>
          <a:p>
            <a:pPr marL="0" indent="0" algn="just" fontAlgn="base">
              <a:buNone/>
            </a:pPr>
            <a:r>
              <a:rPr lang="ru-RU" sz="4400" dirty="0"/>
              <a:t>Коли </a:t>
            </a:r>
            <a:r>
              <a:rPr lang="ru-RU" sz="4400" dirty="0" err="1"/>
              <a:t>Чарлі</a:t>
            </a:r>
            <a:r>
              <a:rPr lang="ru-RU" sz="4400" dirty="0"/>
              <a:t> </a:t>
            </a:r>
            <a:r>
              <a:rPr lang="ru-RU" sz="4400" dirty="0" err="1"/>
              <a:t>виповнилося</a:t>
            </a:r>
            <a:r>
              <a:rPr lang="ru-RU" sz="4400" dirty="0"/>
              <a:t> 14 </a:t>
            </a:r>
            <a:r>
              <a:rPr lang="ru-RU" sz="4400" dirty="0" err="1"/>
              <a:t>років</a:t>
            </a:r>
            <a:r>
              <a:rPr lang="ru-RU" sz="4400" dirty="0"/>
              <a:t>, </a:t>
            </a:r>
            <a:r>
              <a:rPr lang="ru-RU" sz="4400" dirty="0" err="1"/>
              <a:t>його</a:t>
            </a:r>
            <a:r>
              <a:rPr lang="ru-RU" sz="4400" dirty="0"/>
              <a:t> взяли на роботу до театру. </a:t>
            </a:r>
            <a:r>
              <a:rPr lang="ru-RU" sz="4400" dirty="0" err="1"/>
              <a:t>Оскільки</a:t>
            </a:r>
            <a:r>
              <a:rPr lang="ru-RU" sz="4400" dirty="0"/>
              <a:t> хлопчик </a:t>
            </a:r>
            <a:r>
              <a:rPr lang="ru-RU" sz="4400" dirty="0" err="1"/>
              <a:t>ще</a:t>
            </a:r>
            <a:r>
              <a:rPr lang="ru-RU" sz="4400" dirty="0"/>
              <a:t> практично не </a:t>
            </a:r>
            <a:r>
              <a:rPr lang="ru-RU" sz="4400" dirty="0" err="1"/>
              <a:t>вмів</a:t>
            </a:r>
            <a:r>
              <a:rPr lang="ru-RU" sz="4400" dirty="0"/>
              <a:t> </a:t>
            </a:r>
            <a:r>
              <a:rPr lang="ru-RU" sz="4400" dirty="0" err="1"/>
              <a:t>читати</a:t>
            </a:r>
            <a:r>
              <a:rPr lang="ru-RU" sz="4400" dirty="0"/>
              <a:t>, </a:t>
            </a:r>
            <a:r>
              <a:rPr lang="ru-RU" sz="4400" dirty="0" err="1"/>
              <a:t>вчити</a:t>
            </a:r>
            <a:r>
              <a:rPr lang="ru-RU" sz="4400" dirty="0"/>
              <a:t> </a:t>
            </a:r>
            <a:r>
              <a:rPr lang="ru-RU" sz="4400" dirty="0" err="1"/>
              <a:t>ролі</a:t>
            </a:r>
            <a:r>
              <a:rPr lang="ru-RU" sz="4400" dirty="0"/>
              <a:t> </a:t>
            </a:r>
            <a:r>
              <a:rPr lang="ru-RU" sz="4400" dirty="0" err="1"/>
              <a:t>йому</a:t>
            </a:r>
            <a:r>
              <a:rPr lang="ru-RU" sz="4400" dirty="0"/>
              <a:t> </a:t>
            </a:r>
            <a:r>
              <a:rPr lang="ru-RU" sz="4400" dirty="0" err="1"/>
              <a:t>допомагав</a:t>
            </a:r>
            <a:r>
              <a:rPr lang="ru-RU" sz="4400" dirty="0"/>
              <a:t> брат. За </a:t>
            </a:r>
            <a:r>
              <a:rPr lang="ru-RU" sz="4400" dirty="0" err="1"/>
              <a:t>кілька</a:t>
            </a:r>
            <a:r>
              <a:rPr lang="ru-RU" sz="4400" dirty="0"/>
              <a:t> </a:t>
            </a:r>
            <a:r>
              <a:rPr lang="ru-RU" sz="4400" dirty="0" err="1"/>
              <a:t>років</a:t>
            </a:r>
            <a:r>
              <a:rPr lang="ru-RU" sz="4400" dirty="0"/>
              <a:t> юного </a:t>
            </a:r>
            <a:r>
              <a:rPr lang="ru-RU" sz="4400" dirty="0" err="1"/>
              <a:t>актора</a:t>
            </a:r>
            <a:r>
              <a:rPr lang="ru-RU" sz="4400" dirty="0"/>
              <a:t> запросили </a:t>
            </a:r>
            <a:r>
              <a:rPr lang="ru-RU" sz="4400" dirty="0" err="1"/>
              <a:t>зніматися</a:t>
            </a:r>
            <a:r>
              <a:rPr lang="ru-RU" sz="4400" dirty="0"/>
              <a:t> в </a:t>
            </a:r>
            <a:r>
              <a:rPr lang="ru-RU" sz="4400" dirty="0" err="1"/>
              <a:t>кіно</a:t>
            </a:r>
            <a:r>
              <a:rPr lang="ru-RU" sz="4400" dirty="0"/>
              <a:t>, яке на той час </a:t>
            </a:r>
            <a:r>
              <a:rPr lang="ru-RU" sz="4400" dirty="0" err="1"/>
              <a:t>тільки</a:t>
            </a:r>
            <a:r>
              <a:rPr lang="ru-RU" sz="4400" dirty="0"/>
              <a:t> починало </a:t>
            </a:r>
            <a:r>
              <a:rPr lang="ru-RU" sz="4400" dirty="0" err="1"/>
              <a:t>розвиватися</a:t>
            </a:r>
            <a:r>
              <a:rPr lang="ru-RU" sz="4400" dirty="0"/>
              <a:t>. </a:t>
            </a:r>
            <a:r>
              <a:rPr lang="ru-RU" sz="4400" dirty="0" err="1"/>
              <a:t>Дуже</a:t>
            </a:r>
            <a:r>
              <a:rPr lang="ru-RU" sz="4400" dirty="0"/>
              <a:t> </a:t>
            </a:r>
            <a:r>
              <a:rPr lang="ru-RU" sz="4400" dirty="0" err="1"/>
              <a:t>швидко</a:t>
            </a:r>
            <a:r>
              <a:rPr lang="ru-RU" sz="4400" dirty="0"/>
              <a:t> </a:t>
            </a:r>
            <a:r>
              <a:rPr lang="ru-RU" sz="4400" dirty="0" err="1"/>
              <a:t>він</a:t>
            </a:r>
            <a:r>
              <a:rPr lang="ru-RU" sz="4400" dirty="0"/>
              <a:t> став не </a:t>
            </a:r>
            <a:r>
              <a:rPr lang="ru-RU" sz="4400" dirty="0" err="1"/>
              <a:t>лише</a:t>
            </a:r>
            <a:r>
              <a:rPr lang="ru-RU" sz="4400" dirty="0"/>
              <a:t> </a:t>
            </a:r>
            <a:r>
              <a:rPr lang="ru-RU" sz="4400" dirty="0" err="1"/>
              <a:t>актором</a:t>
            </a:r>
            <a:r>
              <a:rPr lang="ru-RU" sz="4400" dirty="0"/>
              <a:t>, а </a:t>
            </a:r>
            <a:r>
              <a:rPr lang="ru-RU" sz="4400" dirty="0" err="1"/>
              <a:t>й</a:t>
            </a:r>
            <a:r>
              <a:rPr lang="ru-RU" sz="4400" dirty="0"/>
              <a:t> сценаристом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навіть</a:t>
            </a:r>
            <a:r>
              <a:rPr lang="ru-RU" sz="4400" dirty="0"/>
              <a:t> </a:t>
            </a:r>
            <a:r>
              <a:rPr lang="ru-RU" sz="4400" dirty="0" err="1"/>
              <a:t>режисером</a:t>
            </a:r>
            <a:r>
              <a:rPr lang="ru-RU" sz="4400" dirty="0"/>
              <a:t>. У 1917 </a:t>
            </a:r>
            <a:r>
              <a:rPr lang="ru-RU" sz="4400" dirty="0" err="1"/>
              <a:t>році</a:t>
            </a:r>
            <a:r>
              <a:rPr lang="ru-RU" sz="4400" dirty="0"/>
              <a:t> </a:t>
            </a:r>
            <a:r>
              <a:rPr lang="ru-RU" sz="4400" dirty="0" err="1"/>
              <a:t>підписав</a:t>
            </a:r>
            <a:r>
              <a:rPr lang="ru-RU" sz="4400" dirty="0"/>
              <a:t> </a:t>
            </a:r>
            <a:r>
              <a:rPr lang="ru-RU" sz="4400" dirty="0" err="1"/>
              <a:t>мільйонний</a:t>
            </a:r>
            <a:r>
              <a:rPr lang="ru-RU" sz="4400" dirty="0"/>
              <a:t> контракт </a:t>
            </a:r>
            <a:r>
              <a:rPr lang="ru-RU" sz="4400" dirty="0" err="1"/>
              <a:t>із</a:t>
            </a:r>
            <a:r>
              <a:rPr lang="ru-RU" sz="4400" dirty="0"/>
              <a:t> </a:t>
            </a:r>
            <a:r>
              <a:rPr lang="ru-RU" sz="4400" dirty="0" err="1"/>
              <a:t>кіностудією</a:t>
            </a:r>
            <a:r>
              <a:rPr lang="ru-RU" sz="4400" dirty="0"/>
              <a:t> </a:t>
            </a:r>
            <a:r>
              <a:rPr lang="ru-RU" sz="4400" dirty="0" err="1"/>
              <a:t>First</a:t>
            </a:r>
            <a:r>
              <a:rPr lang="ru-RU" sz="4400" dirty="0"/>
              <a:t> </a:t>
            </a:r>
            <a:r>
              <a:rPr lang="ru-RU" sz="4400" dirty="0" err="1"/>
              <a:t>National</a:t>
            </a:r>
            <a:r>
              <a:rPr lang="ru-RU" sz="4400" dirty="0"/>
              <a:t> </a:t>
            </a:r>
            <a:r>
              <a:rPr lang="ru-RU" sz="4400" dirty="0" err="1"/>
              <a:t>Pictures</a:t>
            </a:r>
            <a:r>
              <a:rPr lang="ru-RU" sz="4400" dirty="0"/>
              <a:t>, </a:t>
            </a:r>
            <a:r>
              <a:rPr lang="ru-RU" sz="4400" dirty="0" err="1"/>
              <a:t>отримавши</a:t>
            </a:r>
            <a:r>
              <a:rPr lang="ru-RU" sz="4400" dirty="0"/>
              <a:t> статус </a:t>
            </a:r>
            <a:r>
              <a:rPr lang="ru-RU" sz="4400" dirty="0" err="1"/>
              <a:t>найбільш</a:t>
            </a:r>
            <a:r>
              <a:rPr lang="ru-RU" sz="4400" dirty="0"/>
              <a:t> </a:t>
            </a:r>
            <a:r>
              <a:rPr lang="ru-RU" sz="4400" dirty="0" err="1"/>
              <a:t>високооплачуваного</a:t>
            </a:r>
            <a:r>
              <a:rPr lang="ru-RU" sz="4400" dirty="0"/>
              <a:t> </a:t>
            </a:r>
            <a:r>
              <a:rPr lang="ru-RU" sz="4400" dirty="0" err="1"/>
              <a:t>актора</a:t>
            </a:r>
            <a:r>
              <a:rPr lang="ru-RU" sz="4400" dirty="0"/>
              <a:t> того часу.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0399618">
            <a:off x="323850" y="260350"/>
            <a:ext cx="1992313" cy="2708275"/>
          </a:xfrm>
          <a:noFill/>
        </p:spPr>
      </p:pic>
      <p:pic>
        <p:nvPicPr>
          <p:cNvPr id="5124" name="Picture 7" descr="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20124285">
            <a:off x="6156325" y="404813"/>
            <a:ext cx="2513013" cy="3095625"/>
          </a:xfrm>
          <a:noFill/>
        </p:spPr>
      </p:pic>
      <p:pic>
        <p:nvPicPr>
          <p:cNvPr id="5125" name="Picture 10" descr="chapli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0084325">
            <a:off x="468313" y="3500438"/>
            <a:ext cx="2497137" cy="2997200"/>
          </a:xfrm>
          <a:noFill/>
        </p:spPr>
      </p:pic>
      <p:pic>
        <p:nvPicPr>
          <p:cNvPr id="5126" name="Picture 13" descr="city_lights_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20059550">
            <a:off x="5975350" y="4076700"/>
            <a:ext cx="3168650" cy="2371725"/>
          </a:xfrm>
          <a:noFill/>
        </p:spPr>
      </p:pic>
      <p:pic>
        <p:nvPicPr>
          <p:cNvPr id="5127" name="Picture 16" descr="h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11481">
            <a:off x="2987675" y="260350"/>
            <a:ext cx="20843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tra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141663"/>
            <a:ext cx="33845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Ріст</a:t>
            </a:r>
            <a: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 </a:t>
            </a:r>
            <a:r>
              <a:rPr lang="ru-RU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популярності</a:t>
            </a:r>
            <a: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/>
            </a:r>
            <a:b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endParaRPr lang="ru-RU" sz="6000" dirty="0"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8578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dirty="0"/>
              <a:t>У 1921 </a:t>
            </a:r>
            <a:r>
              <a:rPr lang="ru-RU" sz="3800" dirty="0" err="1"/>
              <a:t>році</a:t>
            </a:r>
            <a:r>
              <a:rPr lang="ru-RU" sz="3800" dirty="0"/>
              <a:t> </a:t>
            </a:r>
            <a:r>
              <a:rPr lang="ru-RU" sz="3800" dirty="0" err="1"/>
              <a:t>Чаплін</a:t>
            </a:r>
            <a:r>
              <a:rPr lang="ru-RU" sz="3800" dirty="0"/>
              <a:t> </a:t>
            </a:r>
            <a:r>
              <a:rPr lang="ru-RU" sz="3800" dirty="0" err="1"/>
              <a:t>здійснює</a:t>
            </a:r>
            <a:r>
              <a:rPr lang="ru-RU" sz="3800" dirty="0"/>
              <a:t> </a:t>
            </a:r>
            <a:r>
              <a:rPr lang="ru-RU" sz="3800" dirty="0" err="1"/>
              <a:t>подорож</a:t>
            </a:r>
            <a:r>
              <a:rPr lang="ru-RU" sz="3800" dirty="0"/>
              <a:t> до </a:t>
            </a:r>
            <a:r>
              <a:rPr lang="ru-RU" sz="3800" dirty="0" err="1"/>
              <a:t>Європи</a:t>
            </a:r>
            <a:r>
              <a:rPr lang="ru-RU" sz="3800" dirty="0"/>
              <a:t>. У </a:t>
            </a:r>
            <a:r>
              <a:rPr lang="ru-RU" sz="3800" dirty="0" err="1"/>
              <a:t>Лондоні</a:t>
            </a:r>
            <a:r>
              <a:rPr lang="ru-RU" sz="3800" dirty="0"/>
              <a:t> </a:t>
            </a:r>
            <a:r>
              <a:rPr lang="ru-RU" sz="3800" dirty="0" err="1"/>
              <a:t>і</a:t>
            </a:r>
            <a:r>
              <a:rPr lang="ru-RU" sz="3800" dirty="0"/>
              <a:t> </a:t>
            </a:r>
            <a:r>
              <a:rPr lang="ru-RU" sz="3800" dirty="0" err="1"/>
              <a:t>Парижі</a:t>
            </a:r>
            <a:r>
              <a:rPr lang="ru-RU" sz="3800" dirty="0"/>
              <a:t> при </a:t>
            </a:r>
            <a:r>
              <a:rPr lang="ru-RU" sz="3800" dirty="0" err="1"/>
              <a:t>його</a:t>
            </a:r>
            <a:r>
              <a:rPr lang="ru-RU" sz="3800" dirty="0"/>
              <a:t> </a:t>
            </a:r>
            <a:r>
              <a:rPr lang="ru-RU" sz="3800" dirty="0" err="1"/>
              <a:t>появі</a:t>
            </a:r>
            <a:r>
              <a:rPr lang="ru-RU" sz="3800" dirty="0"/>
              <a:t> </a:t>
            </a:r>
            <a:r>
              <a:rPr lang="ru-RU" sz="3800" dirty="0" err="1"/>
              <a:t>збираються</a:t>
            </a:r>
            <a:r>
              <a:rPr lang="ru-RU" sz="3800" dirty="0"/>
              <a:t> </a:t>
            </a:r>
            <a:r>
              <a:rPr lang="ru-RU" sz="3800" dirty="0" err="1"/>
              <a:t>величезні</a:t>
            </a:r>
            <a:r>
              <a:rPr lang="ru-RU" sz="3800" dirty="0"/>
              <a:t> </a:t>
            </a:r>
            <a:r>
              <a:rPr lang="ru-RU" sz="3800" dirty="0" err="1"/>
              <a:t>натовпи</a:t>
            </a:r>
            <a:r>
              <a:rPr lang="ru-RU" sz="3800" dirty="0"/>
              <a:t>. За три </a:t>
            </a:r>
            <a:r>
              <a:rPr lang="ru-RU" sz="3800" dirty="0" err="1"/>
              <a:t>перші</a:t>
            </a:r>
            <a:r>
              <a:rPr lang="ru-RU" sz="3800" dirty="0"/>
              <a:t> </a:t>
            </a:r>
            <a:r>
              <a:rPr lang="ru-RU" sz="3800" dirty="0" err="1"/>
              <a:t>дні</a:t>
            </a:r>
            <a:r>
              <a:rPr lang="ru-RU" sz="3800" dirty="0"/>
              <a:t> в </a:t>
            </a:r>
            <a:r>
              <a:rPr lang="ru-RU" sz="3800" dirty="0" err="1"/>
              <a:t>Лондоні</a:t>
            </a:r>
            <a:r>
              <a:rPr lang="ru-RU" sz="3800" dirty="0"/>
              <a:t> </a:t>
            </a:r>
            <a:r>
              <a:rPr lang="ru-RU" sz="3800" dirty="0" err="1"/>
              <a:t>Чаплін</a:t>
            </a:r>
            <a:r>
              <a:rPr lang="ru-RU" sz="3800" dirty="0"/>
              <a:t> одержав 73000 </a:t>
            </a:r>
            <a:r>
              <a:rPr lang="ru-RU" sz="3800" dirty="0" err="1"/>
              <a:t>листів</a:t>
            </a:r>
            <a:r>
              <a:rPr lang="ru-RU" sz="3800" dirty="0"/>
              <a:t>. У </a:t>
            </a:r>
            <a:r>
              <a:rPr lang="ru-RU" sz="3800" dirty="0" err="1"/>
              <a:t>Берліні</a:t>
            </a:r>
            <a:r>
              <a:rPr lang="ru-RU" sz="3800" dirty="0"/>
              <a:t> </a:t>
            </a:r>
            <a:r>
              <a:rPr lang="ru-RU" sz="3800" dirty="0" err="1"/>
              <a:t>його</a:t>
            </a:r>
            <a:r>
              <a:rPr lang="ru-RU" sz="3800" dirty="0"/>
              <a:t> </a:t>
            </a:r>
            <a:r>
              <a:rPr lang="ru-RU" sz="3800" dirty="0" err="1"/>
              <a:t>ніхто</a:t>
            </a:r>
            <a:r>
              <a:rPr lang="ru-RU" sz="3800" dirty="0"/>
              <a:t> не знав, в </a:t>
            </a:r>
            <a:r>
              <a:rPr lang="ru-RU" sz="3800" dirty="0" err="1"/>
              <a:t>післявоєнній</a:t>
            </a:r>
            <a:r>
              <a:rPr lang="ru-RU" sz="3800" dirty="0"/>
              <a:t> </a:t>
            </a:r>
            <a:r>
              <a:rPr lang="ru-RU" sz="3800" dirty="0" err="1"/>
              <a:t>Німеччині</a:t>
            </a:r>
            <a:r>
              <a:rPr lang="ru-RU" sz="3800" dirty="0"/>
              <a:t> </a:t>
            </a:r>
            <a:r>
              <a:rPr lang="ru-RU" sz="3800" dirty="0" err="1"/>
              <a:t>фільми</a:t>
            </a:r>
            <a:r>
              <a:rPr lang="ru-RU" sz="3800" dirty="0"/>
              <a:t> </a:t>
            </a:r>
            <a:r>
              <a:rPr lang="ru-RU" sz="3800" dirty="0" err="1"/>
              <a:t>Чапліна</a:t>
            </a:r>
            <a:r>
              <a:rPr lang="ru-RU" sz="3800" dirty="0"/>
              <a:t> не </a:t>
            </a:r>
            <a:r>
              <a:rPr lang="ru-RU" sz="3800" dirty="0" err="1"/>
              <a:t>показувалися</a:t>
            </a:r>
            <a:r>
              <a:rPr lang="ru-RU" sz="3800" dirty="0"/>
              <a:t>. </a:t>
            </a:r>
            <a:r>
              <a:rPr lang="ru-RU" sz="3800" dirty="0" err="1"/>
              <a:t>Другий</a:t>
            </a:r>
            <a:r>
              <a:rPr lang="ru-RU" sz="3800" dirty="0"/>
              <a:t> </a:t>
            </a:r>
            <a:r>
              <a:rPr lang="ru-RU" sz="3800" dirty="0" err="1"/>
              <a:t>візит</a:t>
            </a:r>
            <a:r>
              <a:rPr lang="ru-RU" sz="3800" dirty="0"/>
              <a:t> до </a:t>
            </a:r>
            <a:r>
              <a:rPr lang="ru-RU" sz="3800" dirty="0" err="1"/>
              <a:t>Європи</a:t>
            </a:r>
            <a:r>
              <a:rPr lang="ru-RU" sz="3800" dirty="0"/>
              <a:t> </a:t>
            </a:r>
            <a:r>
              <a:rPr lang="ru-RU" sz="3800" dirty="0" err="1"/>
              <a:t>Чаплін</a:t>
            </a:r>
            <a:r>
              <a:rPr lang="ru-RU" sz="3800" dirty="0"/>
              <a:t> </a:t>
            </a:r>
            <a:r>
              <a:rPr lang="ru-RU" sz="3800" dirty="0" err="1"/>
              <a:t>зробив</a:t>
            </a:r>
            <a:r>
              <a:rPr lang="ru-RU" sz="3800" dirty="0"/>
              <a:t> в 1931 </a:t>
            </a:r>
            <a:r>
              <a:rPr lang="ru-RU" sz="3800" dirty="0" err="1"/>
              <a:t>році</a:t>
            </a:r>
            <a:r>
              <a:rPr lang="ru-RU" sz="3800" dirty="0"/>
              <a:t> — </a:t>
            </a:r>
            <a:r>
              <a:rPr lang="ru-RU" sz="3800" dirty="0" err="1"/>
              <a:t>під</a:t>
            </a:r>
            <a:r>
              <a:rPr lang="ru-RU" sz="3800" dirty="0"/>
              <a:t> час </a:t>
            </a:r>
            <a:r>
              <a:rPr lang="ru-RU" sz="3800" dirty="0" err="1"/>
              <a:t>прем'єри</a:t>
            </a:r>
            <a:r>
              <a:rPr lang="ru-RU" sz="3800" dirty="0"/>
              <a:t> </a:t>
            </a:r>
            <a:r>
              <a:rPr lang="ru-RU" sz="3800" dirty="0" err="1"/>
              <a:t>фільму</a:t>
            </a:r>
            <a:r>
              <a:rPr lang="ru-RU" sz="3800" dirty="0"/>
              <a:t> «</a:t>
            </a:r>
            <a:r>
              <a:rPr lang="ru-RU" sz="3800" dirty="0" err="1"/>
              <a:t>Вогні</a:t>
            </a:r>
            <a:r>
              <a:rPr lang="ru-RU" sz="3800" dirty="0"/>
              <a:t> великого </a:t>
            </a:r>
            <a:r>
              <a:rPr lang="ru-RU" sz="3800" dirty="0" err="1"/>
              <a:t>міста</a:t>
            </a:r>
            <a:r>
              <a:rPr lang="ru-RU" sz="3800" dirty="0"/>
              <a:t>». </a:t>
            </a:r>
            <a:r>
              <a:rPr lang="ru-RU" sz="3800" dirty="0" err="1"/>
              <a:t>Утретє</a:t>
            </a:r>
            <a:r>
              <a:rPr lang="ru-RU" sz="3800" dirty="0"/>
              <a:t> </a:t>
            </a:r>
            <a:r>
              <a:rPr lang="ru-RU" sz="3800" dirty="0" err="1"/>
              <a:t>Чаплін</a:t>
            </a:r>
            <a:r>
              <a:rPr lang="ru-RU" sz="3800" dirty="0"/>
              <a:t> </a:t>
            </a:r>
            <a:r>
              <a:rPr lang="ru-RU" sz="3800" dirty="0" err="1"/>
              <a:t>побував</a:t>
            </a:r>
            <a:r>
              <a:rPr lang="ru-RU" sz="3800" dirty="0"/>
              <a:t> в </a:t>
            </a:r>
            <a:r>
              <a:rPr lang="ru-RU" sz="3800" dirty="0" err="1"/>
              <a:t>Європі</a:t>
            </a:r>
            <a:r>
              <a:rPr lang="ru-RU" sz="3800" dirty="0"/>
              <a:t> </a:t>
            </a:r>
            <a:r>
              <a:rPr lang="ru-RU" sz="3800" dirty="0" err="1"/>
              <a:t>в</a:t>
            </a:r>
            <a:r>
              <a:rPr lang="ru-RU" sz="3800" dirty="0"/>
              <a:t> 1936 </a:t>
            </a:r>
            <a:r>
              <a:rPr lang="ru-RU" sz="3800" dirty="0" err="1"/>
              <a:t>році</a:t>
            </a:r>
            <a:r>
              <a:rPr lang="ru-RU" sz="3800" dirty="0"/>
              <a:t> </a:t>
            </a:r>
            <a:r>
              <a:rPr lang="ru-RU" sz="3800" dirty="0" err="1"/>
              <a:t>під</a:t>
            </a:r>
            <a:r>
              <a:rPr lang="ru-RU" sz="3800" dirty="0"/>
              <a:t> час показу </a:t>
            </a:r>
            <a:r>
              <a:rPr lang="ru-RU" sz="3800" dirty="0" err="1"/>
              <a:t>фільму</a:t>
            </a:r>
            <a:r>
              <a:rPr lang="ru-RU" sz="3800" dirty="0"/>
              <a:t> «</a:t>
            </a:r>
            <a:r>
              <a:rPr lang="ru-RU" sz="3800" dirty="0" err="1"/>
              <a:t>Нові</a:t>
            </a:r>
            <a:r>
              <a:rPr lang="ru-RU" sz="3800" dirty="0"/>
              <a:t> </a:t>
            </a:r>
            <a:r>
              <a:rPr lang="ru-RU" sz="3800" dirty="0" err="1"/>
              <a:t>часи</a:t>
            </a:r>
            <a:r>
              <a:rPr lang="ru-RU" sz="3800" dirty="0"/>
              <a:t>».</a:t>
            </a:r>
          </a:p>
          <a:p>
            <a:pPr marL="0" indent="0" algn="just">
              <a:buNone/>
            </a:pPr>
            <a:r>
              <a:rPr lang="ru-RU" sz="3800" dirty="0"/>
              <a:t>До 1922 р. </a:t>
            </a:r>
            <a:r>
              <a:rPr lang="ru-RU" sz="3800" dirty="0" err="1"/>
              <a:t>Чаплін</a:t>
            </a:r>
            <a:r>
              <a:rPr lang="ru-RU" sz="3800" dirty="0"/>
              <a:t> не </a:t>
            </a:r>
            <a:r>
              <a:rPr lang="ru-RU" sz="3800" dirty="0" err="1"/>
              <a:t>мав</a:t>
            </a:r>
            <a:r>
              <a:rPr lang="ru-RU" sz="3800" dirty="0"/>
              <a:t> </a:t>
            </a:r>
            <a:r>
              <a:rPr lang="ru-RU" sz="3800" dirty="0" err="1"/>
              <a:t>власного</a:t>
            </a:r>
            <a:r>
              <a:rPr lang="ru-RU" sz="3800" dirty="0"/>
              <a:t> </a:t>
            </a:r>
            <a:r>
              <a:rPr lang="ru-RU" sz="3800" dirty="0" err="1"/>
              <a:t>будинку</a:t>
            </a:r>
            <a:r>
              <a:rPr lang="ru-RU" sz="3800" dirty="0"/>
              <a:t> — жив в </a:t>
            </a:r>
            <a:r>
              <a:rPr lang="ru-RU" sz="3800" dirty="0" err="1"/>
              <a:t>орендованих</a:t>
            </a:r>
            <a:r>
              <a:rPr lang="ru-RU" sz="3800" dirty="0"/>
              <a:t> </a:t>
            </a:r>
            <a:r>
              <a:rPr lang="ru-RU" sz="3800" dirty="0" err="1"/>
              <a:t>будинках</a:t>
            </a:r>
            <a:r>
              <a:rPr lang="ru-RU" sz="3800" dirty="0"/>
              <a:t>, </a:t>
            </a:r>
            <a:r>
              <a:rPr lang="ru-RU" sz="3800" dirty="0" err="1"/>
              <a:t>готелях</a:t>
            </a:r>
            <a:r>
              <a:rPr lang="ru-RU" sz="3800" dirty="0"/>
              <a:t>, </a:t>
            </a:r>
            <a:r>
              <a:rPr lang="ru-RU" sz="3800" dirty="0" err="1"/>
              <a:t>і</a:t>
            </a:r>
            <a:r>
              <a:rPr lang="ru-RU" sz="3800" dirty="0"/>
              <a:t> </a:t>
            </a:r>
            <a:r>
              <a:rPr lang="ru-RU" sz="3800" dirty="0" err="1"/>
              <a:t>клубі</a:t>
            </a:r>
            <a:r>
              <a:rPr lang="ru-RU" sz="3800" dirty="0"/>
              <a:t>. У 1922 </a:t>
            </a:r>
            <a:r>
              <a:rPr lang="ru-RU" sz="3800" dirty="0" err="1"/>
              <a:t>Чаплін</a:t>
            </a:r>
            <a:r>
              <a:rPr lang="ru-RU" sz="3800" dirty="0"/>
              <a:t> </a:t>
            </a:r>
            <a:r>
              <a:rPr lang="ru-RU" sz="3800" dirty="0" err="1"/>
              <a:t>побудував</a:t>
            </a:r>
            <a:r>
              <a:rPr lang="ru-RU" sz="3800" dirty="0"/>
              <a:t> </a:t>
            </a:r>
            <a:r>
              <a:rPr lang="ru-RU" sz="3800" dirty="0" err="1"/>
              <a:t>свій</a:t>
            </a:r>
            <a:r>
              <a:rPr lang="ru-RU" sz="3800" dirty="0"/>
              <a:t> </a:t>
            </a:r>
            <a:r>
              <a:rPr lang="ru-RU" sz="3800" dirty="0" err="1"/>
              <a:t>будинок</a:t>
            </a:r>
            <a:r>
              <a:rPr lang="ru-RU" sz="3800" dirty="0"/>
              <a:t> в </a:t>
            </a:r>
            <a:r>
              <a:rPr lang="ru-RU" sz="3800" dirty="0" err="1"/>
              <a:t>Беверлі-Хіллз</a:t>
            </a:r>
            <a:r>
              <a:rPr lang="ru-RU" sz="3800" dirty="0"/>
              <a:t>. У </a:t>
            </a:r>
            <a:r>
              <a:rPr lang="ru-RU" sz="3800" dirty="0" err="1"/>
              <a:t>будинку</a:t>
            </a:r>
            <a:r>
              <a:rPr lang="ru-RU" sz="3800" dirty="0"/>
              <a:t> </a:t>
            </a:r>
            <a:r>
              <a:rPr lang="ru-RU" sz="3800" dirty="0" err="1"/>
              <a:t>окрім</a:t>
            </a:r>
            <a:r>
              <a:rPr lang="ru-RU" sz="3800" dirty="0"/>
              <a:t> 40 </a:t>
            </a:r>
            <a:r>
              <a:rPr lang="ru-RU" sz="3800" dirty="0" err="1"/>
              <a:t>кімнат</a:t>
            </a:r>
            <a:r>
              <a:rPr lang="ru-RU" sz="3800" dirty="0"/>
              <a:t> </a:t>
            </a:r>
            <a:r>
              <a:rPr lang="ru-RU" sz="3800" dirty="0" err="1"/>
              <a:t>був</a:t>
            </a:r>
            <a:r>
              <a:rPr lang="ru-RU" sz="3800" dirty="0"/>
              <a:t> </a:t>
            </a:r>
            <a:r>
              <a:rPr lang="ru-RU" sz="3800" dirty="0" err="1"/>
              <a:t>кінозал</a:t>
            </a:r>
            <a:r>
              <a:rPr lang="ru-RU" sz="3800" dirty="0"/>
              <a:t> </a:t>
            </a:r>
            <a:r>
              <a:rPr lang="ru-RU" sz="3800" dirty="0" err="1"/>
              <a:t>і</a:t>
            </a:r>
            <a:r>
              <a:rPr lang="ru-RU" sz="3800" dirty="0"/>
              <a:t> орган.</a:t>
            </a:r>
          </a:p>
          <a:p>
            <a:pPr marL="0" indent="0" algn="just">
              <a:buNone/>
            </a:pPr>
            <a:r>
              <a:rPr lang="ru-RU" sz="3800" dirty="0"/>
              <a:t>Славу </a:t>
            </a:r>
            <a:r>
              <a:rPr lang="ru-RU" sz="3800" dirty="0" err="1"/>
              <a:t>Чапліну</a:t>
            </a:r>
            <a:r>
              <a:rPr lang="ru-RU" sz="3800" dirty="0"/>
              <a:t> принесло </a:t>
            </a:r>
            <a:r>
              <a:rPr lang="ru-RU" sz="3800" dirty="0" err="1"/>
              <a:t>німе</a:t>
            </a:r>
            <a:r>
              <a:rPr lang="ru-RU" sz="3800" dirty="0"/>
              <a:t> </a:t>
            </a:r>
            <a:r>
              <a:rPr lang="ru-RU" sz="3800" dirty="0" err="1"/>
              <a:t>кіно</a:t>
            </a:r>
            <a:r>
              <a:rPr lang="ru-RU" sz="3800" dirty="0"/>
              <a:t>, </a:t>
            </a:r>
            <a:r>
              <a:rPr lang="ru-RU" sz="3800" dirty="0" err="1"/>
              <a:t>і</a:t>
            </a:r>
            <a:r>
              <a:rPr lang="ru-RU" sz="3800" dirty="0"/>
              <a:t> </a:t>
            </a:r>
            <a:r>
              <a:rPr lang="ru-RU" sz="3800" dirty="0" err="1"/>
              <a:t>хоча</a:t>
            </a:r>
            <a:r>
              <a:rPr lang="ru-RU" sz="3800" dirty="0"/>
              <a:t> звук </a:t>
            </a:r>
            <a:r>
              <a:rPr lang="ru-RU" sz="3800" dirty="0" err="1"/>
              <a:t>з'явився</a:t>
            </a:r>
            <a:r>
              <a:rPr lang="ru-RU" sz="3800" dirty="0"/>
              <a:t> у </a:t>
            </a:r>
            <a:r>
              <a:rPr lang="ru-RU" sz="3800" dirty="0" err="1"/>
              <a:t>фільмах</a:t>
            </a:r>
            <a:r>
              <a:rPr lang="ru-RU" sz="3800" dirty="0"/>
              <a:t> </a:t>
            </a:r>
            <a:r>
              <a:rPr lang="ru-RU" sz="3800" dirty="0" err="1"/>
              <a:t>вже</a:t>
            </a:r>
            <a:r>
              <a:rPr lang="ru-RU" sz="3800" dirty="0"/>
              <a:t> в 1927 </a:t>
            </a:r>
            <a:r>
              <a:rPr lang="ru-RU" sz="3800" dirty="0" err="1"/>
              <a:t>році</a:t>
            </a:r>
            <a:r>
              <a:rPr lang="ru-RU" sz="3800" dirty="0"/>
              <a:t>, </a:t>
            </a:r>
            <a:r>
              <a:rPr lang="ru-RU" sz="3800" dirty="0" err="1"/>
              <a:t>Чарлі</a:t>
            </a:r>
            <a:r>
              <a:rPr lang="ru-RU" sz="3800" dirty="0"/>
              <a:t> </a:t>
            </a:r>
            <a:r>
              <a:rPr lang="ru-RU" sz="3800" dirty="0" err="1"/>
              <a:t>залишається</a:t>
            </a:r>
            <a:r>
              <a:rPr lang="ru-RU" sz="3800" dirty="0"/>
              <a:t> </a:t>
            </a:r>
            <a:r>
              <a:rPr lang="ru-RU" sz="3800" dirty="0" err="1"/>
              <a:t>вірним</a:t>
            </a:r>
            <a:r>
              <a:rPr lang="ru-RU" sz="3800" dirty="0"/>
              <a:t> </a:t>
            </a:r>
            <a:r>
              <a:rPr lang="ru-RU" sz="3800" dirty="0" err="1"/>
              <a:t>старій</a:t>
            </a:r>
            <a:r>
              <a:rPr lang="ru-RU" sz="3800" dirty="0"/>
              <a:t> </a:t>
            </a:r>
            <a:r>
              <a:rPr lang="ru-RU" sz="3800" dirty="0" err="1"/>
              <a:t>кінотехніці</a:t>
            </a:r>
            <a:r>
              <a:rPr lang="ru-RU" sz="3800" dirty="0"/>
              <a:t> </a:t>
            </a:r>
            <a:r>
              <a:rPr lang="ru-RU" sz="3800" dirty="0" err="1"/>
              <a:t>ще</a:t>
            </a:r>
            <a:r>
              <a:rPr lang="ru-RU" sz="3800" dirty="0"/>
              <a:t> </a:t>
            </a:r>
            <a:r>
              <a:rPr lang="ru-RU" sz="3800" dirty="0" err="1"/>
              <a:t>ціле</a:t>
            </a:r>
            <a:r>
              <a:rPr lang="ru-RU" sz="3800" dirty="0"/>
              <a:t> </a:t>
            </a:r>
            <a:r>
              <a:rPr lang="ru-RU" sz="3800" dirty="0" err="1"/>
              <a:t>десятиліття</a:t>
            </a:r>
            <a:r>
              <a:rPr lang="ru-RU" sz="3800" dirty="0"/>
              <a:t>. </a:t>
            </a:r>
            <a:r>
              <a:rPr lang="ru-RU" sz="3800" dirty="0" err="1"/>
              <a:t>Першою</a:t>
            </a:r>
            <a:r>
              <a:rPr lang="ru-RU" sz="3800" dirty="0"/>
              <a:t> </a:t>
            </a:r>
            <a:r>
              <a:rPr lang="ru-RU" sz="3800" dirty="0" err="1"/>
              <a:t>повністю</a:t>
            </a:r>
            <a:r>
              <a:rPr lang="ru-RU" sz="3800" dirty="0"/>
              <a:t> звуковою картиною </a:t>
            </a:r>
            <a:r>
              <a:rPr lang="ru-RU" sz="3800" dirty="0" err="1"/>
              <a:t>Чапліна</a:t>
            </a:r>
            <a:r>
              <a:rPr lang="ru-RU" sz="3800" dirty="0"/>
              <a:t> став «Великий диктатор» — </a:t>
            </a:r>
            <a:r>
              <a:rPr lang="ru-RU" sz="3800" dirty="0" err="1"/>
              <a:t>антигітлерівський</a:t>
            </a:r>
            <a:r>
              <a:rPr lang="ru-RU" sz="3800" dirty="0"/>
              <a:t> </a:t>
            </a:r>
            <a:r>
              <a:rPr lang="ru-RU" sz="3800" dirty="0" err="1"/>
              <a:t>фільм</a:t>
            </a:r>
            <a:r>
              <a:rPr lang="ru-RU" sz="3800" dirty="0"/>
              <a:t>, </a:t>
            </a:r>
            <a:r>
              <a:rPr lang="ru-RU" sz="3800" dirty="0" err="1"/>
              <a:t>знятий</a:t>
            </a:r>
            <a:r>
              <a:rPr lang="ru-RU" sz="3800" dirty="0"/>
              <a:t> в 1940 </a:t>
            </a:r>
            <a:r>
              <a:rPr lang="ru-RU" sz="3800" dirty="0" err="1"/>
              <a:t>році</a:t>
            </a:r>
            <a:r>
              <a:rPr lang="ru-RU" sz="3800" dirty="0"/>
              <a:t>.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був</a:t>
            </a:r>
            <a:r>
              <a:rPr lang="ru-RU" sz="3800" dirty="0"/>
              <a:t> </a:t>
            </a:r>
            <a:r>
              <a:rPr lang="ru-RU" sz="3800" dirty="0" err="1"/>
              <a:t>останній</a:t>
            </a:r>
            <a:r>
              <a:rPr lang="ru-RU" sz="3800" dirty="0"/>
              <a:t> </a:t>
            </a:r>
            <a:r>
              <a:rPr lang="ru-RU" sz="3800" dirty="0" err="1"/>
              <a:t>фільм</a:t>
            </a:r>
            <a:r>
              <a:rPr lang="ru-RU" sz="3800" dirty="0"/>
              <a:t>, де </a:t>
            </a:r>
            <a:r>
              <a:rPr lang="ru-RU" sz="3800" dirty="0" err="1"/>
              <a:t>використовується</a:t>
            </a:r>
            <a:r>
              <a:rPr lang="ru-RU" sz="3800" dirty="0"/>
              <a:t> образ </a:t>
            </a:r>
            <a:r>
              <a:rPr lang="ru-RU" sz="3800" dirty="0" err="1"/>
              <a:t>Бродяги-Чарлі</a:t>
            </a:r>
            <a:r>
              <a:rPr lang="ru-RU" sz="38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dictator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267458">
            <a:off x="141719" y="206526"/>
            <a:ext cx="4429156" cy="314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7" descr="dictator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510740">
            <a:off x="6369111" y="168528"/>
            <a:ext cx="253365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10" descr="фильм Великий диктато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43240" y="1285860"/>
            <a:ext cx="3457575" cy="42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WordArt 13"/>
          <p:cNvSpPr>
            <a:spLocks noChangeArrowheads="1" noChangeShapeType="1" noTextEdit="1"/>
          </p:cNvSpPr>
          <p:nvPr/>
        </p:nvSpPr>
        <p:spPr bwMode="auto">
          <a:xfrm>
            <a:off x="285720" y="5589588"/>
            <a:ext cx="864399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Фільм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"Великий Диктатор"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67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Останні</a:t>
            </a:r>
            <a:r>
              <a:rPr lang="ru-RU" sz="67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 роки </a:t>
            </a:r>
            <a:r>
              <a:rPr lang="ru-RU" sz="67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життя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0072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err="1"/>
              <a:t>Актор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нагороджений</a:t>
            </a:r>
            <a:r>
              <a:rPr lang="ru-RU" sz="2800" dirty="0"/>
              <a:t> </a:t>
            </a:r>
            <a:r>
              <a:rPr lang="ru-RU" sz="2800" dirty="0" err="1"/>
              <a:t>Міжнародною</a:t>
            </a:r>
            <a:r>
              <a:rPr lang="ru-RU" sz="2800" dirty="0"/>
              <a:t> </a:t>
            </a:r>
            <a:r>
              <a:rPr lang="ru-RU" sz="2800" dirty="0" err="1"/>
              <a:t>премією</a:t>
            </a:r>
            <a:r>
              <a:rPr lang="ru-RU" sz="2800" dirty="0"/>
              <a:t> Миру в 1954 </a:t>
            </a:r>
            <a:r>
              <a:rPr lang="ru-RU" sz="2800" dirty="0" err="1"/>
              <a:t>році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/>
              <a:t>У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фільмі</a:t>
            </a:r>
            <a:r>
              <a:rPr lang="ru-RU" sz="2800" dirty="0"/>
              <a:t> «Король в Нью-Йорку» (1957) </a:t>
            </a:r>
            <a:r>
              <a:rPr lang="ru-RU" sz="2800" dirty="0" err="1"/>
              <a:t>Чаплін</a:t>
            </a:r>
            <a:r>
              <a:rPr lang="ru-RU" sz="2800" dirty="0"/>
              <a:t> все </a:t>
            </a:r>
            <a:r>
              <a:rPr lang="ru-RU" sz="2800" dirty="0" err="1"/>
              <a:t>ще</a:t>
            </a:r>
            <a:r>
              <a:rPr lang="ru-RU" sz="2800" dirty="0"/>
              <a:t> сам </a:t>
            </a:r>
            <a:r>
              <a:rPr lang="ru-RU" sz="2800" dirty="0" err="1"/>
              <a:t>грає</a:t>
            </a:r>
            <a:r>
              <a:rPr lang="ru-RU" sz="2800" dirty="0"/>
              <a:t> </a:t>
            </a:r>
            <a:r>
              <a:rPr lang="ru-RU" sz="2800" dirty="0" err="1"/>
              <a:t>головну</a:t>
            </a:r>
            <a:r>
              <a:rPr lang="ru-RU" sz="2800" dirty="0"/>
              <a:t> роль.</a:t>
            </a:r>
          </a:p>
          <a:p>
            <a:pPr marL="0" indent="0" algn="just">
              <a:buNone/>
            </a:pPr>
            <a:r>
              <a:rPr lang="ru-RU" sz="2800" dirty="0"/>
              <a:t>У 1964 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Чаплін</a:t>
            </a:r>
            <a:r>
              <a:rPr lang="ru-RU" sz="2800" dirty="0"/>
              <a:t> </a:t>
            </a:r>
            <a:r>
              <a:rPr lang="ru-RU" sz="2800" dirty="0" err="1"/>
              <a:t>видає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мемуари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лягли</a:t>
            </a:r>
            <a:r>
              <a:rPr lang="ru-RU" sz="2800" dirty="0"/>
              <a:t> в основу </a:t>
            </a:r>
            <a:r>
              <a:rPr lang="ru-RU" sz="2800" dirty="0" err="1"/>
              <a:t>біографічного</a:t>
            </a:r>
            <a:r>
              <a:rPr lang="ru-RU" sz="2800" dirty="0"/>
              <a:t> </a:t>
            </a:r>
            <a:r>
              <a:rPr lang="ru-RU" sz="2800" dirty="0" err="1"/>
              <a:t>художнього</a:t>
            </a:r>
            <a:r>
              <a:rPr lang="ru-RU" sz="2800" dirty="0"/>
              <a:t> </a:t>
            </a:r>
            <a:r>
              <a:rPr lang="ru-RU" sz="2800" dirty="0" err="1"/>
              <a:t>фільму</a:t>
            </a:r>
            <a:r>
              <a:rPr lang="ru-RU" sz="2800" dirty="0"/>
              <a:t> «</a:t>
            </a:r>
            <a:r>
              <a:rPr lang="ru-RU" sz="2800" dirty="0" err="1"/>
              <a:t>Чаплін</a:t>
            </a:r>
            <a:r>
              <a:rPr lang="ru-RU" sz="2800" dirty="0"/>
              <a:t>» (1992). </a:t>
            </a:r>
            <a:r>
              <a:rPr lang="ru-RU" sz="2800" dirty="0" err="1"/>
              <a:t>Останній</a:t>
            </a:r>
            <a:r>
              <a:rPr lang="ru-RU" sz="2800" dirty="0"/>
              <a:t> </a:t>
            </a:r>
            <a:r>
              <a:rPr lang="ru-RU" sz="2800" dirty="0" err="1"/>
              <a:t>фільм</a:t>
            </a:r>
            <a:r>
              <a:rPr lang="ru-RU" sz="2800" dirty="0"/>
              <a:t> «Графиня </a:t>
            </a:r>
            <a:r>
              <a:rPr lang="ru-RU" sz="2800" dirty="0" err="1"/>
              <a:t>з</a:t>
            </a:r>
            <a:r>
              <a:rPr lang="ru-RU" sz="2800" dirty="0"/>
              <a:t> Гонконгу» </a:t>
            </a:r>
            <a:r>
              <a:rPr lang="ru-RU" sz="2800" dirty="0" err="1"/>
              <a:t>Чаплін</a:t>
            </a:r>
            <a:r>
              <a:rPr lang="ru-RU" sz="2800" dirty="0"/>
              <a:t> ставить за </a:t>
            </a:r>
            <a:r>
              <a:rPr lang="ru-RU" sz="2800" dirty="0" err="1"/>
              <a:t>своїм</a:t>
            </a:r>
            <a:r>
              <a:rPr lang="ru-RU" sz="2800" dirty="0"/>
              <a:t> </a:t>
            </a:r>
            <a:r>
              <a:rPr lang="ru-RU" sz="2800" dirty="0" err="1"/>
              <a:t>сценарієм</a:t>
            </a:r>
            <a:r>
              <a:rPr lang="ru-RU" sz="2800" dirty="0"/>
              <a:t> в 1967 </a:t>
            </a:r>
            <a:r>
              <a:rPr lang="ru-RU" sz="2800" dirty="0" err="1"/>
              <a:t>році</a:t>
            </a:r>
            <a:r>
              <a:rPr lang="ru-RU" sz="2800" dirty="0"/>
              <a:t>; </a:t>
            </a:r>
            <a:r>
              <a:rPr lang="ru-RU" sz="2800" dirty="0" err="1"/>
              <a:t>головні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 у </a:t>
            </a:r>
            <a:r>
              <a:rPr lang="ru-RU" sz="2800" dirty="0" err="1"/>
              <a:t>фільмі</a:t>
            </a:r>
            <a:r>
              <a:rPr lang="ru-RU" sz="2800" dirty="0"/>
              <a:t> </a:t>
            </a:r>
            <a:r>
              <a:rPr lang="ru-RU" sz="2800" dirty="0" err="1"/>
              <a:t>виконали</a:t>
            </a:r>
            <a:r>
              <a:rPr lang="ru-RU" sz="2800" dirty="0"/>
              <a:t> </a:t>
            </a:r>
            <a:r>
              <a:rPr lang="ru-RU" sz="2800" dirty="0" err="1"/>
              <a:t>Софі</a:t>
            </a:r>
            <a:r>
              <a:rPr lang="ru-RU" sz="2800" dirty="0"/>
              <a:t> </a:t>
            </a:r>
            <a:r>
              <a:rPr lang="ru-RU" sz="2800" dirty="0" err="1"/>
              <a:t>Лорен</a:t>
            </a:r>
            <a:r>
              <a:rPr lang="ru-RU" sz="2800" dirty="0"/>
              <a:t> </a:t>
            </a:r>
            <a:r>
              <a:rPr lang="ru-RU" sz="2800" dirty="0" err="1"/>
              <a:t>і</a:t>
            </a:r>
            <a:r>
              <a:rPr lang="ru-RU" sz="2800" dirty="0"/>
              <a:t> </a:t>
            </a:r>
            <a:r>
              <a:rPr lang="ru-RU" sz="2800" dirty="0" err="1"/>
              <a:t>Марлон</a:t>
            </a:r>
            <a:r>
              <a:rPr lang="ru-RU" sz="2800" dirty="0"/>
              <a:t> </a:t>
            </a:r>
            <a:r>
              <a:rPr lang="ru-RU" sz="2800" dirty="0" err="1"/>
              <a:t>Брандо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/>
              <a:t>У 1972 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Чаплін</a:t>
            </a:r>
            <a:r>
              <a:rPr lang="ru-RU" sz="2800" dirty="0"/>
              <a:t> </a:t>
            </a:r>
            <a:r>
              <a:rPr lang="ru-RU" sz="2800" dirty="0" err="1"/>
              <a:t>удруге</a:t>
            </a:r>
            <a:r>
              <a:rPr lang="ru-RU" sz="2800" dirty="0"/>
              <a:t>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почесного</a:t>
            </a:r>
            <a:r>
              <a:rPr lang="ru-RU" sz="2800" dirty="0"/>
              <a:t> «Оскара». 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приїхав</a:t>
            </a:r>
            <a:r>
              <a:rPr lang="ru-RU" sz="2800" dirty="0"/>
              <a:t> на короткий час у США — </a:t>
            </a:r>
            <a:r>
              <a:rPr lang="ru-RU" sz="2800" dirty="0" err="1"/>
              <a:t>йому</a:t>
            </a:r>
            <a:r>
              <a:rPr lang="ru-RU" sz="2800" dirty="0"/>
              <a:t> дали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обмежену</a:t>
            </a:r>
            <a:r>
              <a:rPr lang="ru-RU" sz="2800" dirty="0"/>
              <a:t> </a:t>
            </a:r>
            <a:r>
              <a:rPr lang="ru-RU" sz="2800" dirty="0" err="1"/>
              <a:t>візу</a:t>
            </a:r>
            <a:r>
              <a:rPr lang="ru-RU" sz="2800" dirty="0"/>
              <a:t>. 4 </a:t>
            </a:r>
            <a:r>
              <a:rPr lang="ru-RU" sz="2800" dirty="0" err="1"/>
              <a:t>березня</a:t>
            </a:r>
            <a:r>
              <a:rPr lang="ru-RU" sz="2800" dirty="0"/>
              <a:t> 1975 року </a:t>
            </a:r>
            <a:r>
              <a:rPr lang="ru-RU" sz="2800" dirty="0" err="1"/>
              <a:t>Чаплін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посвячений</a:t>
            </a:r>
            <a:r>
              <a:rPr lang="ru-RU" sz="2800" dirty="0"/>
              <a:t> у </a:t>
            </a:r>
            <a:r>
              <a:rPr lang="ru-RU" sz="2800" dirty="0" err="1"/>
              <a:t>лицарі</a:t>
            </a:r>
            <a:r>
              <a:rPr lang="ru-RU" sz="2800" dirty="0"/>
              <a:t> королевою </a:t>
            </a:r>
            <a:r>
              <a:rPr lang="ru-RU" sz="2800" dirty="0" err="1"/>
              <a:t>Єлизаветою</a:t>
            </a:r>
            <a:r>
              <a:rPr lang="ru-RU" sz="2800" dirty="0"/>
              <a:t> </a:t>
            </a:r>
            <a:r>
              <a:rPr lang="en-US" sz="2800" dirty="0"/>
              <a:t>II </a:t>
            </a:r>
            <a:r>
              <a:rPr lang="ru-RU" sz="2800" dirty="0"/>
              <a:t>в </a:t>
            </a:r>
            <a:r>
              <a:rPr lang="ru-RU" sz="2800" dirty="0" err="1"/>
              <a:t>званні</a:t>
            </a:r>
            <a:r>
              <a:rPr lang="ru-RU" sz="2800" dirty="0"/>
              <a:t> </a:t>
            </a:r>
            <a:r>
              <a:rPr lang="ru-RU" sz="2800" dirty="0" err="1"/>
              <a:t>лицаря-командора</a:t>
            </a:r>
            <a:r>
              <a:rPr lang="ru-RU" sz="2800" dirty="0"/>
              <a:t> Ордену </a:t>
            </a:r>
            <a:r>
              <a:rPr lang="ru-RU" sz="2800" dirty="0" err="1"/>
              <a:t>Британської</a:t>
            </a:r>
            <a:r>
              <a:rPr lang="ru-RU" sz="2800" dirty="0"/>
              <a:t> </a:t>
            </a:r>
            <a:r>
              <a:rPr lang="ru-RU" sz="2800" dirty="0" err="1"/>
              <a:t>імперії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 err="1"/>
              <a:t>Чаплін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одружений</a:t>
            </a:r>
            <a:r>
              <a:rPr lang="ru-RU" sz="2800" dirty="0"/>
              <a:t> </a:t>
            </a:r>
            <a:r>
              <a:rPr lang="ru-RU" sz="2800" dirty="0" err="1"/>
              <a:t>чотири</a:t>
            </a:r>
            <a:r>
              <a:rPr lang="ru-RU" sz="2800" dirty="0"/>
              <a:t> рази.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шлюбів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виховував</a:t>
            </a:r>
            <a:r>
              <a:rPr lang="ru-RU" sz="2800" dirty="0"/>
              <a:t> 11 </a:t>
            </a:r>
            <a:r>
              <a:rPr lang="ru-RU" sz="2800" dirty="0" err="1"/>
              <a:t>дітей</a:t>
            </a:r>
            <a:r>
              <a:rPr lang="ru-RU" sz="2800" dirty="0"/>
              <a:t>. Помер </a:t>
            </a:r>
            <a:r>
              <a:rPr lang="ru-RU" sz="2800" dirty="0" err="1"/>
              <a:t>легендарний</a:t>
            </a:r>
            <a:r>
              <a:rPr lang="ru-RU" sz="2800" dirty="0"/>
              <a:t> </a:t>
            </a:r>
            <a:r>
              <a:rPr lang="ru-RU" sz="2800" dirty="0" err="1"/>
              <a:t>актор</a:t>
            </a:r>
            <a:r>
              <a:rPr lang="ru-RU" sz="2800" dirty="0"/>
              <a:t> 25 </a:t>
            </a:r>
            <a:r>
              <a:rPr lang="ru-RU" sz="2800" dirty="0" err="1"/>
              <a:t>грудня</a:t>
            </a:r>
            <a:r>
              <a:rPr lang="ru-RU" sz="2800" dirty="0"/>
              <a:t> 1977 року.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Чарли Чаплин и его семь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85861"/>
            <a:ext cx="8572560" cy="5357850"/>
          </a:xfrm>
          <a:noFill/>
        </p:spPr>
      </p:pic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714348" y="1"/>
            <a:ext cx="7429552" cy="150017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Чарлі Чаплін і його сім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’</a:t>
            </a:r>
            <a:r>
              <a:rPr lang="uk-UA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я 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Пол</a:t>
            </a:r>
            <a:r>
              <a:rPr lang="uk-UA" sz="60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ітична</a:t>
            </a:r>
            <a:r>
              <a:rPr lang="uk-UA" sz="60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 діяльність</a:t>
            </a:r>
            <a:endParaRPr lang="ru-RU" sz="6000" dirty="0"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Чаплін</a:t>
            </a:r>
            <a:r>
              <a:rPr lang="ru-RU" dirty="0"/>
              <a:t> на </a:t>
            </a:r>
            <a:r>
              <a:rPr lang="ru-RU" dirty="0" err="1"/>
              <a:t>прохання</a:t>
            </a:r>
            <a:r>
              <a:rPr lang="ru-RU" dirty="0"/>
              <a:t> уряду США брав участь в </a:t>
            </a:r>
            <a:r>
              <a:rPr lang="ru-RU" dirty="0" err="1"/>
              <a:t>розповсюдженні</a:t>
            </a:r>
            <a:r>
              <a:rPr lang="ru-RU" dirty="0"/>
              <a:t>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. Разом з </a:t>
            </a:r>
            <a:r>
              <a:rPr lang="ru-RU" dirty="0" err="1"/>
              <a:t>Мері</a:t>
            </a:r>
            <a:r>
              <a:rPr lang="ru-RU" dirty="0"/>
              <a:t> </a:t>
            </a:r>
            <a:r>
              <a:rPr lang="ru-RU" dirty="0" err="1"/>
              <a:t>Пікфорд</a:t>
            </a:r>
            <a:r>
              <a:rPr lang="ru-RU" dirty="0"/>
              <a:t> і Дугласом </a:t>
            </a:r>
            <a:r>
              <a:rPr lang="ru-RU" dirty="0" err="1"/>
              <a:t>Фербенксом</a:t>
            </a:r>
            <a:r>
              <a:rPr lang="ru-RU" dirty="0"/>
              <a:t> </a:t>
            </a:r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на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мітингах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«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у </a:t>
            </a:r>
            <a:r>
              <a:rPr lang="ru-RU" dirty="0" err="1"/>
              <a:t>війні</a:t>
            </a:r>
            <a:r>
              <a:rPr lang="ru-RU" dirty="0"/>
              <a:t>» в Сан-Франциско запросив </a:t>
            </a:r>
            <a:r>
              <a:rPr lang="ru-RU" dirty="0" err="1"/>
              <a:t>Чапліна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на </a:t>
            </a:r>
            <a:r>
              <a:rPr lang="ru-RU" dirty="0" err="1"/>
              <a:t>мітингу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хворого Джозефа Е. </a:t>
            </a:r>
            <a:r>
              <a:rPr lang="ru-RU" dirty="0" err="1"/>
              <a:t>Девіса</a:t>
            </a:r>
            <a:r>
              <a:rPr lang="ru-RU" dirty="0"/>
              <a:t>,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посла в СРСР. Свою </a:t>
            </a:r>
            <a:r>
              <a:rPr lang="ru-RU" dirty="0" err="1"/>
              <a:t>промову</a:t>
            </a:r>
            <a:r>
              <a:rPr lang="ru-RU" dirty="0"/>
              <a:t> </a:t>
            </a:r>
            <a:r>
              <a:rPr lang="ru-RU" dirty="0" err="1"/>
              <a:t>Чаплін</a:t>
            </a:r>
            <a:r>
              <a:rPr lang="ru-RU" dirty="0"/>
              <a:t> почав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«</a:t>
            </a:r>
            <a:r>
              <a:rPr lang="ru-RU" dirty="0" err="1"/>
              <a:t>Товариші</a:t>
            </a:r>
            <a:r>
              <a:rPr lang="ru-RU" dirty="0"/>
              <a:t>!» і закликав </a:t>
            </a:r>
            <a:r>
              <a:rPr lang="ru-RU" dirty="0" err="1"/>
              <a:t>якнайскоріше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фронт.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 (через </a:t>
            </a:r>
            <a:r>
              <a:rPr lang="ru-RU" dirty="0" err="1"/>
              <a:t>вимовлене</a:t>
            </a:r>
            <a:r>
              <a:rPr lang="ru-RU" dirty="0"/>
              <a:t> слово «</a:t>
            </a:r>
            <a:r>
              <a:rPr lang="ru-RU" dirty="0" err="1"/>
              <a:t>Товариші</a:t>
            </a:r>
            <a:r>
              <a:rPr lang="ru-RU" dirty="0"/>
              <a:t>») </a:t>
            </a:r>
            <a:r>
              <a:rPr lang="ru-RU" dirty="0" err="1"/>
              <a:t>Чапліна</a:t>
            </a:r>
            <a:r>
              <a:rPr lang="ru-RU" dirty="0"/>
              <a:t> стали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комуністом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54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Образ </a:t>
            </a:r>
            <a:r>
              <a:rPr lang="ru-RU" sz="5400" dirty="0" err="1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>Волоцюги</a:t>
            </a:r>
            <a:r>
              <a:rPr lang="ru-RU" sz="54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endParaRPr lang="ru-RU" sz="5400" dirty="0"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579296" cy="5310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Образ </a:t>
            </a:r>
            <a:r>
              <a:rPr lang="ru-RU" dirty="0" err="1"/>
              <a:t>Волоцюги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у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Незвичайно</a:t>
            </a:r>
            <a:r>
              <a:rPr lang="ru-RU" dirty="0"/>
              <a:t> </a:t>
            </a:r>
            <a:r>
              <a:rPr lang="ru-RU" dirty="0" err="1"/>
              <a:t>скрутне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Мейбл</a:t>
            </a:r>
            <a:r>
              <a:rPr lang="ru-RU" dirty="0"/>
              <a:t>» (за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 — у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автомобільні</a:t>
            </a:r>
            <a:r>
              <a:rPr lang="ru-RU" dirty="0"/>
              <a:t> гонки», </a:t>
            </a:r>
            <a:r>
              <a:rPr lang="ru-RU" dirty="0" err="1"/>
              <a:t>знятому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але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надягнув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штани</a:t>
            </a:r>
            <a:r>
              <a:rPr lang="ru-RU" dirty="0"/>
              <a:t>, </a:t>
            </a:r>
            <a:r>
              <a:rPr lang="ru-RU" dirty="0" err="1"/>
              <a:t>вузьку</a:t>
            </a:r>
            <a:r>
              <a:rPr lang="ru-RU" dirty="0"/>
              <a:t> </a:t>
            </a:r>
            <a:r>
              <a:rPr lang="ru-RU" dirty="0" err="1"/>
              <a:t>візитку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черевики, на голову — котелок, в руках </a:t>
            </a:r>
            <a:r>
              <a:rPr lang="ru-RU" dirty="0" err="1"/>
              <a:t>тримав</a:t>
            </a:r>
            <a:r>
              <a:rPr lang="ru-RU" dirty="0"/>
              <a:t> тростину. </a:t>
            </a:r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, а </a:t>
            </a:r>
            <a:r>
              <a:rPr lang="ru-RU" dirty="0" err="1"/>
              <a:t>виглядав</a:t>
            </a:r>
            <a:r>
              <a:rPr lang="ru-RU" dirty="0"/>
              <a:t> </a:t>
            </a:r>
            <a:r>
              <a:rPr lang="ru-RU" dirty="0" err="1"/>
              <a:t>молодше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роки, тому </a:t>
            </a:r>
            <a:r>
              <a:rPr lang="ru-RU" dirty="0" err="1"/>
              <a:t>він</a:t>
            </a:r>
            <a:r>
              <a:rPr lang="ru-RU" dirty="0"/>
              <a:t> для </a:t>
            </a:r>
            <a:r>
              <a:rPr lang="ru-RU" dirty="0" err="1"/>
              <a:t>солідності</a:t>
            </a:r>
            <a:r>
              <a:rPr lang="ru-RU" dirty="0"/>
              <a:t> </a:t>
            </a:r>
            <a:r>
              <a:rPr lang="ru-RU" dirty="0" err="1"/>
              <a:t>приклеїв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вусики</a:t>
            </a:r>
            <a:r>
              <a:rPr lang="ru-RU" dirty="0"/>
              <a:t>.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вусики</a:t>
            </a:r>
            <a:r>
              <a:rPr lang="ru-RU" dirty="0"/>
              <a:t> не </a:t>
            </a:r>
            <a:r>
              <a:rPr lang="ru-RU" dirty="0" err="1"/>
              <a:t>приховували</a:t>
            </a:r>
            <a:r>
              <a:rPr lang="ru-RU" dirty="0"/>
              <a:t> </a:t>
            </a:r>
            <a:r>
              <a:rPr lang="ru-RU" dirty="0" err="1"/>
              <a:t>міміки</a:t>
            </a:r>
            <a:r>
              <a:rPr lang="ru-RU" dirty="0"/>
              <a:t>, </a:t>
            </a:r>
            <a:r>
              <a:rPr lang="ru-RU" dirty="0" err="1"/>
              <a:t>необхідної</a:t>
            </a:r>
            <a:r>
              <a:rPr lang="ru-RU" dirty="0"/>
              <a:t> в </a:t>
            </a:r>
            <a:r>
              <a:rPr lang="ru-RU" dirty="0" err="1"/>
              <a:t>німому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.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на </a:t>
            </a:r>
            <a:r>
              <a:rPr lang="ru-RU" dirty="0" err="1"/>
              <a:t>кіноекрані</a:t>
            </a:r>
            <a:r>
              <a:rPr lang="ru-RU" dirty="0"/>
              <a:t> </a:t>
            </a:r>
            <a:r>
              <a:rPr lang="ru-RU" dirty="0" err="1"/>
              <a:t>Чаплін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з </a:t>
            </a:r>
            <a:r>
              <a:rPr lang="ru-RU" dirty="0" err="1"/>
              <a:t>пишними</a:t>
            </a:r>
            <a:r>
              <a:rPr lang="ru-RU" dirty="0"/>
              <a:t> </a:t>
            </a:r>
            <a:r>
              <a:rPr lang="ru-RU" dirty="0" err="1"/>
              <a:t>вусами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автобіографії</a:t>
            </a:r>
            <a:r>
              <a:rPr lang="ru-RU" dirty="0"/>
              <a:t> писав про </a:t>
            </a:r>
            <a:r>
              <a:rPr lang="ru-RU" dirty="0" err="1"/>
              <a:t>свого</a:t>
            </a:r>
            <a:r>
              <a:rPr lang="ru-RU" dirty="0"/>
              <a:t> персонажа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«...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різносторонній</a:t>
            </a:r>
            <a:r>
              <a:rPr lang="ru-RU" dirty="0"/>
              <a:t> —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волоцюга</a:t>
            </a:r>
            <a:r>
              <a:rPr lang="ru-RU" dirty="0"/>
              <a:t>, і джентльмен, і поет, і </a:t>
            </a:r>
            <a:r>
              <a:rPr lang="ru-RU" dirty="0" err="1"/>
              <a:t>мрійник</a:t>
            </a:r>
            <a:r>
              <a:rPr lang="ru-RU" dirty="0"/>
              <a:t>, а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самотня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мріє</a:t>
            </a:r>
            <a:r>
              <a:rPr lang="ru-RU" dirty="0"/>
              <a:t> про </a:t>
            </a:r>
            <a:r>
              <a:rPr lang="ru-RU" dirty="0" err="1"/>
              <a:t>красиву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і </a:t>
            </a:r>
            <a:r>
              <a:rPr lang="ru-RU" dirty="0" err="1"/>
              <a:t>пригоди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повірили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учений,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музикант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герцог,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гравець</a:t>
            </a:r>
            <a:r>
              <a:rPr lang="ru-RU" dirty="0"/>
              <a:t> у поло. І в той же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з тротуару </a:t>
            </a:r>
            <a:r>
              <a:rPr lang="ru-RU" dirty="0" err="1"/>
              <a:t>недопалок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відняти</a:t>
            </a:r>
            <a:r>
              <a:rPr lang="ru-RU" dirty="0"/>
              <a:t> у </a:t>
            </a:r>
            <a:r>
              <a:rPr lang="ru-RU" dirty="0" err="1"/>
              <a:t>малюка</a:t>
            </a:r>
            <a:r>
              <a:rPr lang="ru-RU" dirty="0"/>
              <a:t> </a:t>
            </a:r>
            <a:r>
              <a:rPr lang="ru-RU" dirty="0" err="1"/>
              <a:t>цукерку</a:t>
            </a:r>
            <a:r>
              <a:rPr lang="ru-RU" dirty="0"/>
              <a:t>. І, </a:t>
            </a:r>
            <a:r>
              <a:rPr lang="ru-RU" dirty="0" err="1"/>
              <a:t>зрозуміло</a:t>
            </a:r>
            <a:r>
              <a:rPr lang="ru-RU" dirty="0"/>
              <a:t>, при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стусана</a:t>
            </a:r>
            <a:r>
              <a:rPr lang="ru-RU" dirty="0"/>
              <a:t> в зад, — 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спересердя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733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Біографія</vt:lpstr>
      <vt:lpstr>Презентация PowerPoint</vt:lpstr>
      <vt:lpstr>Ріст популярності </vt:lpstr>
      <vt:lpstr>Презентация PowerPoint</vt:lpstr>
      <vt:lpstr>Останні роки життя </vt:lpstr>
      <vt:lpstr>Презентация PowerPoint</vt:lpstr>
      <vt:lpstr>Політична діяльність</vt:lpstr>
      <vt:lpstr>Образ Волоцюги </vt:lpstr>
      <vt:lpstr>Презентация PowerPoint</vt:lpstr>
      <vt:lpstr>Сучасники та послідовники </vt:lpstr>
      <vt:lpstr>Цікаві факти </vt:lpstr>
      <vt:lpstr>Пам'ять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ilona</cp:lastModifiedBy>
  <cp:revision>8</cp:revision>
  <dcterms:created xsi:type="dcterms:W3CDTF">2014-12-09T15:34:12Z</dcterms:created>
  <dcterms:modified xsi:type="dcterms:W3CDTF">2014-12-10T00:26:48Z</dcterms:modified>
</cp:coreProperties>
</file>