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8" r:id="rId10"/>
    <p:sldId id="264" r:id="rId11"/>
    <p:sldId id="265" r:id="rId12"/>
    <p:sldId id="266" r:id="rId13"/>
    <p:sldId id="267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8" autoAdjust="0"/>
  </p:normalViewPr>
  <p:slideViewPr>
    <p:cSldViewPr>
      <p:cViewPr varScale="1">
        <p:scale>
          <a:sx n="103" d="100"/>
          <a:sy n="103" d="100"/>
        </p:scale>
        <p:origin x="-204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7.png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diagrams/_rels/data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diagrams/_rels/data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5.png"/></Relationships>
</file>

<file path=ppt/diagrams/_rels/data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6.png"/></Relationships>
</file>

<file path=ppt/diagrams/_rels/data9.xml.rels><?xml version="1.0" encoding="UTF-8" standalone="yes"?>
<Relationships xmlns="http://schemas.openxmlformats.org/package/2006/relationships"><Relationship Id="rId1" Type="http://schemas.openxmlformats.org/officeDocument/2006/relationships/image" Target="../media/image17.pn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7.png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diagrams/_rels/drawing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diagrams/_rels/drawing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5.png"/></Relationships>
</file>

<file path=ppt/diagrams/_rels/drawing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6.png"/></Relationships>
</file>

<file path=ppt/diagrams/_rels/drawing9.xml.rels><?xml version="1.0" encoding="UTF-8" standalone="yes"?>
<Relationships xmlns="http://schemas.openxmlformats.org/package/2006/relationships"><Relationship Id="rId1" Type="http://schemas.openxmlformats.org/officeDocument/2006/relationships/image" Target="../media/image17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5_5">
  <dgm:title val=""/>
  <dgm:desc val=""/>
  <dgm:catLst>
    <dgm:cat type="accent5" pri="11500"/>
  </dgm:catLst>
  <dgm:styleLbl name="node0">
    <dgm:fillClrLst meth="cycle">
      <a:schemeClr val="accent5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alpha val="9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alpha val="90000"/>
      </a:schemeClr>
      <a:schemeClr val="accent5">
        <a:alpha val="5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/>
    <dgm:txEffectClrLst/>
  </dgm:styleLbl>
  <dgm:styleLbl name="lnNode1">
    <dgm:fillClrLst>
      <a:schemeClr val="accent5">
        <a:shade val="90000"/>
      </a:schemeClr>
      <a:schemeClr val="accent5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  <a:alpha val="90000"/>
      </a:schemeClr>
      <a:schemeClr val="accent5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alpha val="90000"/>
        <a:tint val="40000"/>
      </a:schemeClr>
      <a:schemeClr val="accent5">
        <a:alpha val="5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802CA1C-7494-456A-810C-FDB611192FD8}" type="doc">
      <dgm:prSet loTypeId="urn:microsoft.com/office/officeart/2005/8/layout/vList5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57F22C1D-5F41-4ADC-9E9D-8BA51E300D71}">
      <dgm:prSet phldrT="[Текст]"/>
      <dgm:spPr/>
      <dgm:t>
        <a:bodyPr/>
        <a:lstStyle/>
        <a:p>
          <a:r>
            <a:rPr lang="uk-UA" dirty="0" smtClean="0"/>
            <a:t>Столиця </a:t>
          </a:r>
        </a:p>
        <a:p>
          <a:r>
            <a:rPr lang="uk-UA" dirty="0" smtClean="0"/>
            <a:t>(та найбільше місто)</a:t>
          </a:r>
          <a:endParaRPr lang="ru-RU" dirty="0"/>
        </a:p>
      </dgm:t>
    </dgm:pt>
    <dgm:pt modelId="{D6A191A6-7B07-4B01-A6E0-19FF17063B73}" type="parTrans" cxnId="{35903CB3-BB51-4B83-B28D-286849648E04}">
      <dgm:prSet/>
      <dgm:spPr/>
      <dgm:t>
        <a:bodyPr/>
        <a:lstStyle/>
        <a:p>
          <a:endParaRPr lang="ru-RU"/>
        </a:p>
      </dgm:t>
    </dgm:pt>
    <dgm:pt modelId="{B4F49064-804D-496E-B7F2-6CFD162F0233}" type="sibTrans" cxnId="{35903CB3-BB51-4B83-B28D-286849648E04}">
      <dgm:prSet/>
      <dgm:spPr/>
      <dgm:t>
        <a:bodyPr/>
        <a:lstStyle/>
        <a:p>
          <a:endParaRPr lang="ru-RU"/>
        </a:p>
      </dgm:t>
    </dgm:pt>
    <dgm:pt modelId="{1185250B-C1B9-4838-91D1-236DCA7B952D}">
      <dgm:prSet phldrT="[Текст]"/>
      <dgm:spPr/>
      <dgm:t>
        <a:bodyPr/>
        <a:lstStyle/>
        <a:p>
          <a:r>
            <a:rPr lang="uk-UA" dirty="0" smtClean="0"/>
            <a:t>Москва</a:t>
          </a:r>
          <a:endParaRPr lang="ru-RU" dirty="0"/>
        </a:p>
      </dgm:t>
    </dgm:pt>
    <dgm:pt modelId="{537B9374-9815-4F1A-B22A-53F843F58C3B}" type="parTrans" cxnId="{F28E4B1F-F9CB-4793-8E79-EB9D29D071B2}">
      <dgm:prSet/>
      <dgm:spPr/>
      <dgm:t>
        <a:bodyPr/>
        <a:lstStyle/>
        <a:p>
          <a:endParaRPr lang="ru-RU"/>
        </a:p>
      </dgm:t>
    </dgm:pt>
    <dgm:pt modelId="{60794819-BC4D-4044-BD73-253ECC031865}" type="sibTrans" cxnId="{F28E4B1F-F9CB-4793-8E79-EB9D29D071B2}">
      <dgm:prSet/>
      <dgm:spPr/>
      <dgm:t>
        <a:bodyPr/>
        <a:lstStyle/>
        <a:p>
          <a:endParaRPr lang="ru-RU"/>
        </a:p>
      </dgm:t>
    </dgm:pt>
    <dgm:pt modelId="{C6FFF44F-BA2C-4AEB-891E-CF60B501778E}">
      <dgm:prSet phldrT="[Текст]"/>
      <dgm:spPr/>
      <dgm:t>
        <a:bodyPr/>
        <a:lstStyle/>
        <a:p>
          <a:r>
            <a:rPr lang="uk-UA" dirty="0" smtClean="0"/>
            <a:t>Офіційні мови</a:t>
          </a:r>
          <a:endParaRPr lang="ru-RU" dirty="0"/>
        </a:p>
      </dgm:t>
    </dgm:pt>
    <dgm:pt modelId="{02774AD5-654A-4DA0-A7A2-E676D47F4F85}" type="parTrans" cxnId="{0788898A-6AC7-4AAE-8EB9-1BEEF6EC534C}">
      <dgm:prSet/>
      <dgm:spPr/>
      <dgm:t>
        <a:bodyPr/>
        <a:lstStyle/>
        <a:p>
          <a:endParaRPr lang="ru-RU"/>
        </a:p>
      </dgm:t>
    </dgm:pt>
    <dgm:pt modelId="{2C83C4E4-6F2B-443F-9093-08CD7D593F11}" type="sibTrans" cxnId="{0788898A-6AC7-4AAE-8EB9-1BEEF6EC534C}">
      <dgm:prSet/>
      <dgm:spPr/>
      <dgm:t>
        <a:bodyPr/>
        <a:lstStyle/>
        <a:p>
          <a:endParaRPr lang="ru-RU"/>
        </a:p>
      </dgm:t>
    </dgm:pt>
    <dgm:pt modelId="{1ADE9716-D0FD-4A44-B586-139A8FFBBBFF}">
      <dgm:prSet phldrT="[Текст]"/>
      <dgm:spPr/>
      <dgm:t>
        <a:bodyPr/>
        <a:lstStyle/>
        <a:p>
          <a:r>
            <a:rPr lang="uk-UA" dirty="0" smtClean="0"/>
            <a:t>російська</a:t>
          </a:r>
          <a:endParaRPr lang="ru-RU" dirty="0"/>
        </a:p>
      </dgm:t>
    </dgm:pt>
    <dgm:pt modelId="{195D7313-2632-4A44-AF55-3826BD84F119}" type="parTrans" cxnId="{5A0E447B-0AC8-4BB7-A38A-CD45E202F1D3}">
      <dgm:prSet/>
      <dgm:spPr/>
      <dgm:t>
        <a:bodyPr/>
        <a:lstStyle/>
        <a:p>
          <a:endParaRPr lang="ru-RU"/>
        </a:p>
      </dgm:t>
    </dgm:pt>
    <dgm:pt modelId="{3E336C4D-475A-4EB7-A3E6-EF4CB1CF5DF6}" type="sibTrans" cxnId="{5A0E447B-0AC8-4BB7-A38A-CD45E202F1D3}">
      <dgm:prSet/>
      <dgm:spPr/>
      <dgm:t>
        <a:bodyPr/>
        <a:lstStyle/>
        <a:p>
          <a:endParaRPr lang="ru-RU"/>
        </a:p>
      </dgm:t>
    </dgm:pt>
    <dgm:pt modelId="{01679C1F-6467-455B-8BAB-7D3F221155CB}">
      <dgm:prSet phldrT="[Текст]"/>
      <dgm:spPr/>
      <dgm:t>
        <a:bodyPr/>
        <a:lstStyle/>
        <a:p>
          <a:r>
            <a:rPr lang="uk-UA" dirty="0" smtClean="0"/>
            <a:t>30 мов у низці регіонів</a:t>
          </a:r>
          <a:endParaRPr lang="ru-RU" dirty="0"/>
        </a:p>
      </dgm:t>
    </dgm:pt>
    <dgm:pt modelId="{DD73085D-5302-4448-A7C5-7C09D8D6D471}" type="parTrans" cxnId="{8CAB9284-4487-4101-9A30-511E230FEFA3}">
      <dgm:prSet/>
      <dgm:spPr/>
      <dgm:t>
        <a:bodyPr/>
        <a:lstStyle/>
        <a:p>
          <a:endParaRPr lang="ru-RU"/>
        </a:p>
      </dgm:t>
    </dgm:pt>
    <dgm:pt modelId="{E661AF16-53E9-4F6A-9EB6-B59E2914E29B}" type="sibTrans" cxnId="{8CAB9284-4487-4101-9A30-511E230FEFA3}">
      <dgm:prSet/>
      <dgm:spPr/>
      <dgm:t>
        <a:bodyPr/>
        <a:lstStyle/>
        <a:p>
          <a:endParaRPr lang="ru-RU"/>
        </a:p>
      </dgm:t>
    </dgm:pt>
    <dgm:pt modelId="{5499873A-6339-4473-BE9D-62FE08A2BC19}">
      <dgm:prSet phldrT="[Текст]"/>
      <dgm:spPr/>
      <dgm:t>
        <a:bodyPr/>
        <a:lstStyle/>
        <a:p>
          <a:r>
            <a:rPr lang="uk-UA" dirty="0" smtClean="0"/>
            <a:t>Державний устрій</a:t>
          </a:r>
          <a:endParaRPr lang="ru-RU" dirty="0"/>
        </a:p>
      </dgm:t>
    </dgm:pt>
    <dgm:pt modelId="{EAD9FAEE-BBEA-4B9E-A925-8DA956D36028}" type="parTrans" cxnId="{BC86A171-220A-47B2-BF24-B55B308842E9}">
      <dgm:prSet/>
      <dgm:spPr/>
      <dgm:t>
        <a:bodyPr/>
        <a:lstStyle/>
        <a:p>
          <a:endParaRPr lang="ru-RU"/>
        </a:p>
      </dgm:t>
    </dgm:pt>
    <dgm:pt modelId="{B295ABE1-7A99-4160-8542-1851450A625D}" type="sibTrans" cxnId="{BC86A171-220A-47B2-BF24-B55B308842E9}">
      <dgm:prSet/>
      <dgm:spPr/>
      <dgm:t>
        <a:bodyPr/>
        <a:lstStyle/>
        <a:p>
          <a:endParaRPr lang="ru-RU"/>
        </a:p>
      </dgm:t>
    </dgm:pt>
    <dgm:pt modelId="{F8D426B1-0F25-4435-A4D4-A259C66DECE8}">
      <dgm:prSet phldrT="[Текст]"/>
      <dgm:spPr/>
      <dgm:t>
        <a:bodyPr/>
        <a:lstStyle/>
        <a:p>
          <a:r>
            <a:rPr lang="ru-RU" dirty="0" err="1" smtClean="0"/>
            <a:t>Президентська</a:t>
          </a:r>
          <a:r>
            <a:rPr lang="ru-RU" dirty="0" smtClean="0"/>
            <a:t> </a:t>
          </a:r>
          <a:r>
            <a:rPr lang="ru-RU" dirty="0" err="1" smtClean="0"/>
            <a:t>федеративна</a:t>
          </a:r>
          <a:r>
            <a:rPr lang="ru-RU" dirty="0" smtClean="0"/>
            <a:t> </a:t>
          </a:r>
          <a:r>
            <a:rPr lang="ru-RU" dirty="0" err="1" smtClean="0"/>
            <a:t>республіка</a:t>
          </a:r>
          <a:endParaRPr lang="ru-RU" dirty="0"/>
        </a:p>
      </dgm:t>
    </dgm:pt>
    <dgm:pt modelId="{D0F533C0-1347-46F5-BCD3-34EF15EBCAB7}" type="parTrans" cxnId="{36D9491C-4F02-4CF4-9ADA-04C205DF4A2F}">
      <dgm:prSet/>
      <dgm:spPr/>
      <dgm:t>
        <a:bodyPr/>
        <a:lstStyle/>
        <a:p>
          <a:endParaRPr lang="ru-RU"/>
        </a:p>
      </dgm:t>
    </dgm:pt>
    <dgm:pt modelId="{2A135816-3528-4B3A-92DE-CEE49EF5D9D9}" type="sibTrans" cxnId="{36D9491C-4F02-4CF4-9ADA-04C205DF4A2F}">
      <dgm:prSet/>
      <dgm:spPr/>
      <dgm:t>
        <a:bodyPr/>
        <a:lstStyle/>
        <a:p>
          <a:endParaRPr lang="ru-RU"/>
        </a:p>
      </dgm:t>
    </dgm:pt>
    <dgm:pt modelId="{ECDD1D4D-69F0-472C-B117-4F94B2DC5D62}">
      <dgm:prSet/>
      <dgm:spPr/>
      <dgm:t>
        <a:bodyPr/>
        <a:lstStyle/>
        <a:p>
          <a:r>
            <a:rPr lang="uk-UA" dirty="0" smtClean="0"/>
            <a:t>Незалежність</a:t>
          </a:r>
          <a:endParaRPr lang="ru-RU" dirty="0"/>
        </a:p>
      </dgm:t>
    </dgm:pt>
    <dgm:pt modelId="{3585A396-1638-420E-9050-0C9FBB1B49EF}" type="parTrans" cxnId="{3DC71DA5-A0AE-4EA5-8DBA-74C0AAE2F35D}">
      <dgm:prSet/>
      <dgm:spPr/>
      <dgm:t>
        <a:bodyPr/>
        <a:lstStyle/>
        <a:p>
          <a:endParaRPr lang="ru-RU"/>
        </a:p>
      </dgm:t>
    </dgm:pt>
    <dgm:pt modelId="{512F5E8C-C24E-484B-A1D7-7216941EFCD3}" type="sibTrans" cxnId="{3DC71DA5-A0AE-4EA5-8DBA-74C0AAE2F35D}">
      <dgm:prSet/>
      <dgm:spPr/>
      <dgm:t>
        <a:bodyPr/>
        <a:lstStyle/>
        <a:p>
          <a:endParaRPr lang="ru-RU"/>
        </a:p>
      </dgm:t>
    </dgm:pt>
    <dgm:pt modelId="{E87C2330-6228-4DF9-B763-4636969DCC6C}">
      <dgm:prSet/>
      <dgm:spPr/>
      <dgm:t>
        <a:bodyPr/>
        <a:lstStyle/>
        <a:p>
          <a:r>
            <a:rPr lang="ru-RU" dirty="0" err="1" smtClean="0"/>
            <a:t>від</a:t>
          </a:r>
          <a:r>
            <a:rPr lang="ru-RU" dirty="0" smtClean="0"/>
            <a:t> СРСР </a:t>
          </a:r>
          <a:endParaRPr lang="ru-RU" dirty="0"/>
        </a:p>
      </dgm:t>
    </dgm:pt>
    <dgm:pt modelId="{930B502C-06A2-4ABA-8ED8-F20734F680AB}" type="parTrans" cxnId="{EF878656-2F04-4D5E-8A39-84B751CF9AD3}">
      <dgm:prSet/>
      <dgm:spPr/>
      <dgm:t>
        <a:bodyPr/>
        <a:lstStyle/>
        <a:p>
          <a:endParaRPr lang="ru-RU"/>
        </a:p>
      </dgm:t>
    </dgm:pt>
    <dgm:pt modelId="{B1AE0736-2FD4-42F1-8145-4F092405F876}" type="sibTrans" cxnId="{EF878656-2F04-4D5E-8A39-84B751CF9AD3}">
      <dgm:prSet/>
      <dgm:spPr/>
      <dgm:t>
        <a:bodyPr/>
        <a:lstStyle/>
        <a:p>
          <a:endParaRPr lang="ru-RU"/>
        </a:p>
      </dgm:t>
    </dgm:pt>
    <dgm:pt modelId="{89B58E92-3AEC-4995-9A99-D572F6659951}">
      <dgm:prSet/>
      <dgm:spPr/>
      <dgm:t>
        <a:bodyPr/>
        <a:lstStyle/>
        <a:p>
          <a:r>
            <a:rPr lang="ru-RU" dirty="0" err="1" smtClean="0"/>
            <a:t>Проголошено</a:t>
          </a:r>
          <a:r>
            <a:rPr lang="ru-RU" dirty="0" smtClean="0"/>
            <a:t> 12 червня, 1991</a:t>
          </a:r>
          <a:endParaRPr lang="ru-RU" dirty="0"/>
        </a:p>
      </dgm:t>
    </dgm:pt>
    <dgm:pt modelId="{9E767346-6317-470F-9820-795D13630EB4}" type="parTrans" cxnId="{37D88FC8-0A43-4999-8BE9-5E9DC9BCAFF2}">
      <dgm:prSet/>
      <dgm:spPr/>
      <dgm:t>
        <a:bodyPr/>
        <a:lstStyle/>
        <a:p>
          <a:endParaRPr lang="ru-RU"/>
        </a:p>
      </dgm:t>
    </dgm:pt>
    <dgm:pt modelId="{6556F0AD-FFE0-4535-AC59-1DFF3641213A}" type="sibTrans" cxnId="{37D88FC8-0A43-4999-8BE9-5E9DC9BCAFF2}">
      <dgm:prSet/>
      <dgm:spPr/>
      <dgm:t>
        <a:bodyPr/>
        <a:lstStyle/>
        <a:p>
          <a:endParaRPr lang="ru-RU"/>
        </a:p>
      </dgm:t>
    </dgm:pt>
    <dgm:pt modelId="{38B0D57C-3A17-41A7-B368-9238EDB51F31}">
      <dgm:prSet/>
      <dgm:spPr/>
      <dgm:t>
        <a:bodyPr/>
        <a:lstStyle/>
        <a:p>
          <a:r>
            <a:rPr lang="uk-UA" dirty="0" smtClean="0"/>
            <a:t>Площа</a:t>
          </a:r>
          <a:endParaRPr lang="ru-RU" dirty="0"/>
        </a:p>
      </dgm:t>
    </dgm:pt>
    <dgm:pt modelId="{31395331-EC54-4E66-BD3C-6FD04B6E6C6F}" type="parTrans" cxnId="{61139E9C-4990-44E1-A6E6-EC2744EB2C2E}">
      <dgm:prSet/>
      <dgm:spPr/>
      <dgm:t>
        <a:bodyPr/>
        <a:lstStyle/>
        <a:p>
          <a:endParaRPr lang="ru-RU"/>
        </a:p>
      </dgm:t>
    </dgm:pt>
    <dgm:pt modelId="{965B1275-C5D8-4958-B5CB-EDB5AADC3DC3}" type="sibTrans" cxnId="{61139E9C-4990-44E1-A6E6-EC2744EB2C2E}">
      <dgm:prSet/>
      <dgm:spPr/>
      <dgm:t>
        <a:bodyPr/>
        <a:lstStyle/>
        <a:p>
          <a:endParaRPr lang="ru-RU"/>
        </a:p>
      </dgm:t>
    </dgm:pt>
    <dgm:pt modelId="{4CC61CA2-AD6A-4560-88B2-AF667EB92735}">
      <dgm:prSet/>
      <dgm:spPr/>
      <dgm:t>
        <a:bodyPr/>
        <a:lstStyle/>
        <a:p>
          <a:r>
            <a:rPr lang="uk-UA" dirty="0" smtClean="0"/>
            <a:t>Населення</a:t>
          </a:r>
          <a:endParaRPr lang="ru-RU" dirty="0"/>
        </a:p>
      </dgm:t>
    </dgm:pt>
    <dgm:pt modelId="{0CA410BF-7B60-41FF-8E41-544C47BD4B1B}" type="parTrans" cxnId="{2E847D12-88E9-4E89-9CAE-FEFA1806362A}">
      <dgm:prSet/>
      <dgm:spPr/>
      <dgm:t>
        <a:bodyPr/>
        <a:lstStyle/>
        <a:p>
          <a:endParaRPr lang="ru-RU"/>
        </a:p>
      </dgm:t>
    </dgm:pt>
    <dgm:pt modelId="{C9426B99-C94F-4E58-98C3-F2C540F6D297}" type="sibTrans" cxnId="{2E847D12-88E9-4E89-9CAE-FEFA1806362A}">
      <dgm:prSet/>
      <dgm:spPr/>
      <dgm:t>
        <a:bodyPr/>
        <a:lstStyle/>
        <a:p>
          <a:endParaRPr lang="ru-RU"/>
        </a:p>
      </dgm:t>
    </dgm:pt>
    <dgm:pt modelId="{CA400AB1-3FD8-4982-A260-171FD572877D}">
      <dgm:prSet/>
      <dgm:spPr/>
      <dgm:t>
        <a:bodyPr/>
        <a:lstStyle/>
        <a:p>
          <a:r>
            <a:rPr lang="ru-RU" dirty="0" smtClean="0"/>
            <a:t>17 098 246 км²</a:t>
          </a:r>
          <a:endParaRPr lang="ru-RU" dirty="0"/>
        </a:p>
      </dgm:t>
    </dgm:pt>
    <dgm:pt modelId="{C319471A-B1E5-420A-8024-D3F9A5F5AC33}" type="parTrans" cxnId="{13F2FC7A-0050-4A95-80C6-43B506D21E46}">
      <dgm:prSet/>
      <dgm:spPr/>
      <dgm:t>
        <a:bodyPr/>
        <a:lstStyle/>
        <a:p>
          <a:endParaRPr lang="ru-RU"/>
        </a:p>
      </dgm:t>
    </dgm:pt>
    <dgm:pt modelId="{795473CA-4494-4155-B958-23A77FD83F82}" type="sibTrans" cxnId="{13F2FC7A-0050-4A95-80C6-43B506D21E46}">
      <dgm:prSet/>
      <dgm:spPr/>
      <dgm:t>
        <a:bodyPr/>
        <a:lstStyle/>
        <a:p>
          <a:endParaRPr lang="ru-RU"/>
        </a:p>
      </dgm:t>
    </dgm:pt>
    <dgm:pt modelId="{AC51B9AE-C900-4CF4-A330-189DDD3D8CD8}">
      <dgm:prSet/>
      <dgm:spPr/>
      <dgm:t>
        <a:bodyPr/>
        <a:lstStyle/>
        <a:p>
          <a:r>
            <a:rPr lang="ru-RU" dirty="0" smtClean="0"/>
            <a:t>143 499 861 людей (</a:t>
          </a:r>
          <a:r>
            <a:rPr lang="ru-RU" dirty="0" err="1" smtClean="0"/>
            <a:t>оцінка</a:t>
          </a:r>
          <a:r>
            <a:rPr lang="ru-RU" dirty="0" smtClean="0"/>
            <a:t> 01.01.2012 р)</a:t>
          </a:r>
          <a:endParaRPr lang="ru-RU" dirty="0"/>
        </a:p>
      </dgm:t>
    </dgm:pt>
    <dgm:pt modelId="{62AA69A9-D7CD-4FD9-88D2-D8F37975CC33}" type="parTrans" cxnId="{34EADC42-BC45-47C3-BAA4-9226E37E3978}">
      <dgm:prSet/>
      <dgm:spPr/>
      <dgm:t>
        <a:bodyPr/>
        <a:lstStyle/>
        <a:p>
          <a:endParaRPr lang="ru-RU"/>
        </a:p>
      </dgm:t>
    </dgm:pt>
    <dgm:pt modelId="{2828B92F-954D-47B6-8E91-FAC8ACD66ECC}" type="sibTrans" cxnId="{34EADC42-BC45-47C3-BAA4-9226E37E3978}">
      <dgm:prSet/>
      <dgm:spPr/>
      <dgm:t>
        <a:bodyPr/>
        <a:lstStyle/>
        <a:p>
          <a:endParaRPr lang="ru-RU"/>
        </a:p>
      </dgm:t>
    </dgm:pt>
    <dgm:pt modelId="{D67AF9C6-F340-4AB9-8A24-AE88A80ED193}">
      <dgm:prSet/>
      <dgm:spPr/>
      <dgm:t>
        <a:bodyPr/>
        <a:lstStyle/>
        <a:p>
          <a:r>
            <a:rPr lang="uk-UA" dirty="0" smtClean="0"/>
            <a:t>Валюта</a:t>
          </a:r>
          <a:endParaRPr lang="ru-RU" dirty="0"/>
        </a:p>
      </dgm:t>
    </dgm:pt>
    <dgm:pt modelId="{5EC56C66-2010-437C-9EFD-F0F96F3BB95A}" type="parTrans" cxnId="{CC6C9534-94F3-4E3E-B05A-819E38B076DF}">
      <dgm:prSet/>
      <dgm:spPr/>
      <dgm:t>
        <a:bodyPr/>
        <a:lstStyle/>
        <a:p>
          <a:endParaRPr lang="ru-RU"/>
        </a:p>
      </dgm:t>
    </dgm:pt>
    <dgm:pt modelId="{F637E256-24E9-4234-9C3C-52B1A939A0DE}" type="sibTrans" cxnId="{CC6C9534-94F3-4E3E-B05A-819E38B076DF}">
      <dgm:prSet/>
      <dgm:spPr/>
      <dgm:t>
        <a:bodyPr/>
        <a:lstStyle/>
        <a:p>
          <a:endParaRPr lang="ru-RU"/>
        </a:p>
      </dgm:t>
    </dgm:pt>
    <dgm:pt modelId="{53183838-E2C9-4250-B8A6-8FFA9A33944D}">
      <dgm:prSet/>
      <dgm:spPr/>
      <dgm:t>
        <a:bodyPr/>
        <a:lstStyle/>
        <a:p>
          <a:r>
            <a:rPr lang="uk-UA" dirty="0" smtClean="0"/>
            <a:t>Рубль (</a:t>
          </a:r>
          <a:r>
            <a:rPr lang="en-US" dirty="0" smtClean="0"/>
            <a:t>RUB)</a:t>
          </a:r>
          <a:endParaRPr lang="ru-RU" dirty="0"/>
        </a:p>
      </dgm:t>
    </dgm:pt>
    <dgm:pt modelId="{73375887-8561-4A62-902B-3C0C42E6DEB3}" type="parTrans" cxnId="{76F48DA1-3315-429B-BB79-4E84B8934DFE}">
      <dgm:prSet/>
      <dgm:spPr/>
      <dgm:t>
        <a:bodyPr/>
        <a:lstStyle/>
        <a:p>
          <a:endParaRPr lang="ru-RU"/>
        </a:p>
      </dgm:t>
    </dgm:pt>
    <dgm:pt modelId="{CE3B1BBE-1388-411A-8EA8-E685CD286CEE}" type="sibTrans" cxnId="{76F48DA1-3315-429B-BB79-4E84B8934DFE}">
      <dgm:prSet/>
      <dgm:spPr/>
      <dgm:t>
        <a:bodyPr/>
        <a:lstStyle/>
        <a:p>
          <a:endParaRPr lang="ru-RU"/>
        </a:p>
      </dgm:t>
    </dgm:pt>
    <dgm:pt modelId="{D33FE34A-4497-4772-AA84-BA43F52B71D0}" type="pres">
      <dgm:prSet presAssocID="{A802CA1C-7494-456A-810C-FDB611192FD8}" presName="Name0" presStyleCnt="0">
        <dgm:presLayoutVars>
          <dgm:dir/>
          <dgm:animLvl val="lvl"/>
          <dgm:resizeHandles val="exact"/>
        </dgm:presLayoutVars>
      </dgm:prSet>
      <dgm:spPr/>
    </dgm:pt>
    <dgm:pt modelId="{55ACF93A-27EB-4C72-A4BC-8EC53FF87562}" type="pres">
      <dgm:prSet presAssocID="{57F22C1D-5F41-4ADC-9E9D-8BA51E300D71}" presName="linNode" presStyleCnt="0"/>
      <dgm:spPr/>
    </dgm:pt>
    <dgm:pt modelId="{681AC2CE-037E-4C25-B98C-F029381A9B60}" type="pres">
      <dgm:prSet presAssocID="{57F22C1D-5F41-4ADC-9E9D-8BA51E300D71}" presName="parentText" presStyleLbl="node1" presStyleIdx="0" presStyleCnt="7">
        <dgm:presLayoutVars>
          <dgm:chMax val="1"/>
          <dgm:bulletEnabled val="1"/>
        </dgm:presLayoutVars>
      </dgm:prSet>
      <dgm:spPr/>
    </dgm:pt>
    <dgm:pt modelId="{1BCF8C60-0561-43ED-8190-E39B19ABD008}" type="pres">
      <dgm:prSet presAssocID="{57F22C1D-5F41-4ADC-9E9D-8BA51E300D71}" presName="descendantText" presStyleLbl="alignAccFollowNode1" presStyleIdx="0" presStyleCnt="7">
        <dgm:presLayoutVars>
          <dgm:bulletEnabled val="1"/>
        </dgm:presLayoutVars>
      </dgm:prSet>
      <dgm:spPr/>
    </dgm:pt>
    <dgm:pt modelId="{EC408AFE-CC84-4A3A-8D97-C826AFB1A674}" type="pres">
      <dgm:prSet presAssocID="{B4F49064-804D-496E-B7F2-6CFD162F0233}" presName="sp" presStyleCnt="0"/>
      <dgm:spPr/>
    </dgm:pt>
    <dgm:pt modelId="{F68711C4-BA84-4AF2-9655-3B2059F26D22}" type="pres">
      <dgm:prSet presAssocID="{C6FFF44F-BA2C-4AEB-891E-CF60B501778E}" presName="linNode" presStyleCnt="0"/>
      <dgm:spPr/>
    </dgm:pt>
    <dgm:pt modelId="{68A22016-D9D2-4177-BEAA-5A2788565EFA}" type="pres">
      <dgm:prSet presAssocID="{C6FFF44F-BA2C-4AEB-891E-CF60B501778E}" presName="parentText" presStyleLbl="node1" presStyleIdx="1" presStyleCnt="7">
        <dgm:presLayoutVars>
          <dgm:chMax val="1"/>
          <dgm:bulletEnabled val="1"/>
        </dgm:presLayoutVars>
      </dgm:prSet>
      <dgm:spPr/>
    </dgm:pt>
    <dgm:pt modelId="{5FEDFC84-85B4-4D2D-9E9C-94B656A7AB29}" type="pres">
      <dgm:prSet presAssocID="{C6FFF44F-BA2C-4AEB-891E-CF60B501778E}" presName="descendantText" presStyleLbl="alignAccFollowNode1" presStyleIdx="1" presStyleCnt="7">
        <dgm:presLayoutVars>
          <dgm:bulletEnabled val="1"/>
        </dgm:presLayoutVars>
      </dgm:prSet>
      <dgm:spPr/>
    </dgm:pt>
    <dgm:pt modelId="{5F9F2471-37FD-4141-9407-5EC5F1FE8C4E}" type="pres">
      <dgm:prSet presAssocID="{2C83C4E4-6F2B-443F-9093-08CD7D593F11}" presName="sp" presStyleCnt="0"/>
      <dgm:spPr/>
    </dgm:pt>
    <dgm:pt modelId="{E66D60AC-ADA9-47FE-88EC-DC4CFB125A6C}" type="pres">
      <dgm:prSet presAssocID="{5499873A-6339-4473-BE9D-62FE08A2BC19}" presName="linNode" presStyleCnt="0"/>
      <dgm:spPr/>
    </dgm:pt>
    <dgm:pt modelId="{523CFDA5-0277-4830-B305-3CC01C91DC03}" type="pres">
      <dgm:prSet presAssocID="{5499873A-6339-4473-BE9D-62FE08A2BC19}" presName="parentText" presStyleLbl="node1" presStyleIdx="2" presStyleCnt="7">
        <dgm:presLayoutVars>
          <dgm:chMax val="1"/>
          <dgm:bulletEnabled val="1"/>
        </dgm:presLayoutVars>
      </dgm:prSet>
      <dgm:spPr/>
    </dgm:pt>
    <dgm:pt modelId="{0EC2059E-3AE8-44F0-9E2A-B8AFEE927AAB}" type="pres">
      <dgm:prSet presAssocID="{5499873A-6339-4473-BE9D-62FE08A2BC19}" presName="descendantText" presStyleLbl="alignAccFollowNode1" presStyleIdx="2" presStyleCnt="7">
        <dgm:presLayoutVars>
          <dgm:bulletEnabled val="1"/>
        </dgm:presLayoutVars>
      </dgm:prSet>
      <dgm:spPr/>
    </dgm:pt>
    <dgm:pt modelId="{4931C6D0-4054-4A6C-A9E2-2AD6295C7A31}" type="pres">
      <dgm:prSet presAssocID="{B295ABE1-7A99-4160-8542-1851450A625D}" presName="sp" presStyleCnt="0"/>
      <dgm:spPr/>
    </dgm:pt>
    <dgm:pt modelId="{E6088947-155F-42C9-8574-F6D8E9729B47}" type="pres">
      <dgm:prSet presAssocID="{ECDD1D4D-69F0-472C-B117-4F94B2DC5D62}" presName="linNode" presStyleCnt="0"/>
      <dgm:spPr/>
    </dgm:pt>
    <dgm:pt modelId="{024A9C5B-1DC2-4B0B-AB1D-CD66A2263646}" type="pres">
      <dgm:prSet presAssocID="{ECDD1D4D-69F0-472C-B117-4F94B2DC5D62}" presName="parentText" presStyleLbl="node1" presStyleIdx="3" presStyleCnt="7">
        <dgm:presLayoutVars>
          <dgm:chMax val="1"/>
          <dgm:bulletEnabled val="1"/>
        </dgm:presLayoutVars>
      </dgm:prSet>
      <dgm:spPr/>
    </dgm:pt>
    <dgm:pt modelId="{F4DE1B0D-AB4D-4991-8E3B-6A2A401CF31B}" type="pres">
      <dgm:prSet presAssocID="{ECDD1D4D-69F0-472C-B117-4F94B2DC5D62}" presName="descendantText" presStyleLbl="alignAccFollowNode1" presStyleIdx="3" presStyleCnt="7">
        <dgm:presLayoutVars>
          <dgm:bulletEnabled val="1"/>
        </dgm:presLayoutVars>
      </dgm:prSet>
      <dgm:spPr/>
    </dgm:pt>
    <dgm:pt modelId="{9DD0C9A4-DCAB-477F-AB80-E3410AE57612}" type="pres">
      <dgm:prSet presAssocID="{512F5E8C-C24E-484B-A1D7-7216941EFCD3}" presName="sp" presStyleCnt="0"/>
      <dgm:spPr/>
    </dgm:pt>
    <dgm:pt modelId="{D899D7ED-8958-4C03-9BC8-32369C40B306}" type="pres">
      <dgm:prSet presAssocID="{38B0D57C-3A17-41A7-B368-9238EDB51F31}" presName="linNode" presStyleCnt="0"/>
      <dgm:spPr/>
    </dgm:pt>
    <dgm:pt modelId="{2B8BD13E-DB35-4FBD-995F-B28C56648CD7}" type="pres">
      <dgm:prSet presAssocID="{38B0D57C-3A17-41A7-B368-9238EDB51F31}" presName="parentText" presStyleLbl="node1" presStyleIdx="4" presStyleCnt="7">
        <dgm:presLayoutVars>
          <dgm:chMax val="1"/>
          <dgm:bulletEnabled val="1"/>
        </dgm:presLayoutVars>
      </dgm:prSet>
      <dgm:spPr/>
    </dgm:pt>
    <dgm:pt modelId="{05E8E061-1E9D-4691-985C-F8B0C6E0BBE0}" type="pres">
      <dgm:prSet presAssocID="{38B0D57C-3A17-41A7-B368-9238EDB51F31}" presName="descendantText" presStyleLbl="alignAccFollowNode1" presStyleIdx="4" presStyleCnt="7">
        <dgm:presLayoutVars>
          <dgm:bulletEnabled val="1"/>
        </dgm:presLayoutVars>
      </dgm:prSet>
      <dgm:spPr/>
    </dgm:pt>
    <dgm:pt modelId="{66E155AC-C4F0-4C08-9FF3-718F691D05FC}" type="pres">
      <dgm:prSet presAssocID="{965B1275-C5D8-4958-B5CB-EDB5AADC3DC3}" presName="sp" presStyleCnt="0"/>
      <dgm:spPr/>
    </dgm:pt>
    <dgm:pt modelId="{E3C5838B-A54A-4943-A6E5-EEE4750D5CB2}" type="pres">
      <dgm:prSet presAssocID="{4CC61CA2-AD6A-4560-88B2-AF667EB92735}" presName="linNode" presStyleCnt="0"/>
      <dgm:spPr/>
    </dgm:pt>
    <dgm:pt modelId="{26649AA6-B462-4DFD-8BE1-4E8BB936BA24}" type="pres">
      <dgm:prSet presAssocID="{4CC61CA2-AD6A-4560-88B2-AF667EB92735}" presName="parentText" presStyleLbl="node1" presStyleIdx="5" presStyleCnt="7">
        <dgm:presLayoutVars>
          <dgm:chMax val="1"/>
          <dgm:bulletEnabled val="1"/>
        </dgm:presLayoutVars>
      </dgm:prSet>
      <dgm:spPr/>
    </dgm:pt>
    <dgm:pt modelId="{CA128DF0-7D28-46B5-AA01-5311BFBCC2DA}" type="pres">
      <dgm:prSet presAssocID="{4CC61CA2-AD6A-4560-88B2-AF667EB92735}" presName="descendantText" presStyleLbl="alignAccFollowNode1" presStyleIdx="5" presStyleCnt="7">
        <dgm:presLayoutVars>
          <dgm:bulletEnabled val="1"/>
        </dgm:presLayoutVars>
      </dgm:prSet>
      <dgm:spPr/>
    </dgm:pt>
    <dgm:pt modelId="{0ED5300E-A36E-4472-B639-E7F2D0E50E96}" type="pres">
      <dgm:prSet presAssocID="{C9426B99-C94F-4E58-98C3-F2C540F6D297}" presName="sp" presStyleCnt="0"/>
      <dgm:spPr/>
    </dgm:pt>
    <dgm:pt modelId="{EA964AEC-A2DA-4571-97FB-FFAF07626D9A}" type="pres">
      <dgm:prSet presAssocID="{D67AF9C6-F340-4AB9-8A24-AE88A80ED193}" presName="linNode" presStyleCnt="0"/>
      <dgm:spPr/>
    </dgm:pt>
    <dgm:pt modelId="{3F6BBE24-CF63-40CB-BDA4-C64B6660315C}" type="pres">
      <dgm:prSet presAssocID="{D67AF9C6-F340-4AB9-8A24-AE88A80ED193}" presName="parentText" presStyleLbl="node1" presStyleIdx="6" presStyleCnt="7">
        <dgm:presLayoutVars>
          <dgm:chMax val="1"/>
          <dgm:bulletEnabled val="1"/>
        </dgm:presLayoutVars>
      </dgm:prSet>
      <dgm:spPr/>
    </dgm:pt>
    <dgm:pt modelId="{D848FA78-7F7B-4BFB-ADE4-8DE2C75281F5}" type="pres">
      <dgm:prSet presAssocID="{D67AF9C6-F340-4AB9-8A24-AE88A80ED193}" presName="descendantText" presStyleLbl="alignAccFollowNode1" presStyleIdx="6" presStyleCnt="7">
        <dgm:presLayoutVars>
          <dgm:bulletEnabled val="1"/>
        </dgm:presLayoutVars>
      </dgm:prSet>
      <dgm:spPr/>
    </dgm:pt>
  </dgm:ptLst>
  <dgm:cxnLst>
    <dgm:cxn modelId="{76F48DA1-3315-429B-BB79-4E84B8934DFE}" srcId="{D67AF9C6-F340-4AB9-8A24-AE88A80ED193}" destId="{53183838-E2C9-4250-B8A6-8FFA9A33944D}" srcOrd="0" destOrd="0" parTransId="{73375887-8561-4A62-902B-3C0C42E6DEB3}" sibTransId="{CE3B1BBE-1388-411A-8EA8-E685CD286CEE}"/>
    <dgm:cxn modelId="{A2169345-7FF5-49B5-A0D4-85815249DE59}" type="presOf" srcId="{38B0D57C-3A17-41A7-B368-9238EDB51F31}" destId="{2B8BD13E-DB35-4FBD-995F-B28C56648CD7}" srcOrd="0" destOrd="0" presId="urn:microsoft.com/office/officeart/2005/8/layout/vList5"/>
    <dgm:cxn modelId="{1BE36E0A-4E50-410E-8478-74441CF11436}" type="presOf" srcId="{F8D426B1-0F25-4435-A4D4-A259C66DECE8}" destId="{0EC2059E-3AE8-44F0-9E2A-B8AFEE927AAB}" srcOrd="0" destOrd="0" presId="urn:microsoft.com/office/officeart/2005/8/layout/vList5"/>
    <dgm:cxn modelId="{D3EA777E-B3EE-4F14-AE4B-EEC66C0ACE5E}" type="presOf" srcId="{CA400AB1-3FD8-4982-A260-171FD572877D}" destId="{05E8E061-1E9D-4691-985C-F8B0C6E0BBE0}" srcOrd="0" destOrd="0" presId="urn:microsoft.com/office/officeart/2005/8/layout/vList5"/>
    <dgm:cxn modelId="{334419BF-9881-4861-A3E2-A31E9C6FD06D}" type="presOf" srcId="{D67AF9C6-F340-4AB9-8A24-AE88A80ED193}" destId="{3F6BBE24-CF63-40CB-BDA4-C64B6660315C}" srcOrd="0" destOrd="0" presId="urn:microsoft.com/office/officeart/2005/8/layout/vList5"/>
    <dgm:cxn modelId="{BC86A171-220A-47B2-BF24-B55B308842E9}" srcId="{A802CA1C-7494-456A-810C-FDB611192FD8}" destId="{5499873A-6339-4473-BE9D-62FE08A2BC19}" srcOrd="2" destOrd="0" parTransId="{EAD9FAEE-BBEA-4B9E-A925-8DA956D36028}" sibTransId="{B295ABE1-7A99-4160-8542-1851450A625D}"/>
    <dgm:cxn modelId="{74F685CE-EE10-4364-B690-D9051DE56E3D}" type="presOf" srcId="{01679C1F-6467-455B-8BAB-7D3F221155CB}" destId="{5FEDFC84-85B4-4D2D-9E9C-94B656A7AB29}" srcOrd="0" destOrd="1" presId="urn:microsoft.com/office/officeart/2005/8/layout/vList5"/>
    <dgm:cxn modelId="{37D88FC8-0A43-4999-8BE9-5E9DC9BCAFF2}" srcId="{ECDD1D4D-69F0-472C-B117-4F94B2DC5D62}" destId="{89B58E92-3AEC-4995-9A99-D572F6659951}" srcOrd="1" destOrd="0" parTransId="{9E767346-6317-470F-9820-795D13630EB4}" sibTransId="{6556F0AD-FFE0-4535-AC59-1DFF3641213A}"/>
    <dgm:cxn modelId="{571264C0-792C-41DA-BED3-138C0D3AC616}" type="presOf" srcId="{4CC61CA2-AD6A-4560-88B2-AF667EB92735}" destId="{26649AA6-B462-4DFD-8BE1-4E8BB936BA24}" srcOrd="0" destOrd="0" presId="urn:microsoft.com/office/officeart/2005/8/layout/vList5"/>
    <dgm:cxn modelId="{2E847D12-88E9-4E89-9CAE-FEFA1806362A}" srcId="{A802CA1C-7494-456A-810C-FDB611192FD8}" destId="{4CC61CA2-AD6A-4560-88B2-AF667EB92735}" srcOrd="5" destOrd="0" parTransId="{0CA410BF-7B60-41FF-8E41-544C47BD4B1B}" sibTransId="{C9426B99-C94F-4E58-98C3-F2C540F6D297}"/>
    <dgm:cxn modelId="{35903CB3-BB51-4B83-B28D-286849648E04}" srcId="{A802CA1C-7494-456A-810C-FDB611192FD8}" destId="{57F22C1D-5F41-4ADC-9E9D-8BA51E300D71}" srcOrd="0" destOrd="0" parTransId="{D6A191A6-7B07-4B01-A6E0-19FF17063B73}" sibTransId="{B4F49064-804D-496E-B7F2-6CFD162F0233}"/>
    <dgm:cxn modelId="{8CAB9284-4487-4101-9A30-511E230FEFA3}" srcId="{C6FFF44F-BA2C-4AEB-891E-CF60B501778E}" destId="{01679C1F-6467-455B-8BAB-7D3F221155CB}" srcOrd="1" destOrd="0" parTransId="{DD73085D-5302-4448-A7C5-7C09D8D6D471}" sibTransId="{E661AF16-53E9-4F6A-9EB6-B59E2914E29B}"/>
    <dgm:cxn modelId="{F28E4B1F-F9CB-4793-8E79-EB9D29D071B2}" srcId="{57F22C1D-5F41-4ADC-9E9D-8BA51E300D71}" destId="{1185250B-C1B9-4838-91D1-236DCA7B952D}" srcOrd="0" destOrd="0" parTransId="{537B9374-9815-4F1A-B22A-53F843F58C3B}" sibTransId="{60794819-BC4D-4044-BD73-253ECC031865}"/>
    <dgm:cxn modelId="{DC933E40-24FA-49E6-B530-86E4FFF7425B}" type="presOf" srcId="{ECDD1D4D-69F0-472C-B117-4F94B2DC5D62}" destId="{024A9C5B-1DC2-4B0B-AB1D-CD66A2263646}" srcOrd="0" destOrd="0" presId="urn:microsoft.com/office/officeart/2005/8/layout/vList5"/>
    <dgm:cxn modelId="{C32981D3-27FE-4EBA-BEC1-DEA02AF99AB3}" type="presOf" srcId="{53183838-E2C9-4250-B8A6-8FFA9A33944D}" destId="{D848FA78-7F7B-4BFB-ADE4-8DE2C75281F5}" srcOrd="0" destOrd="0" presId="urn:microsoft.com/office/officeart/2005/8/layout/vList5"/>
    <dgm:cxn modelId="{BB063EBA-5956-4494-B1CF-5D4FC12C2348}" type="presOf" srcId="{1ADE9716-D0FD-4A44-B586-139A8FFBBBFF}" destId="{5FEDFC84-85B4-4D2D-9E9C-94B656A7AB29}" srcOrd="0" destOrd="0" presId="urn:microsoft.com/office/officeart/2005/8/layout/vList5"/>
    <dgm:cxn modelId="{0E13A5C9-AE2B-4D1B-B91F-40D2E1939294}" type="presOf" srcId="{AC51B9AE-C900-4CF4-A330-189DDD3D8CD8}" destId="{CA128DF0-7D28-46B5-AA01-5311BFBCC2DA}" srcOrd="0" destOrd="0" presId="urn:microsoft.com/office/officeart/2005/8/layout/vList5"/>
    <dgm:cxn modelId="{3DC71DA5-A0AE-4EA5-8DBA-74C0AAE2F35D}" srcId="{A802CA1C-7494-456A-810C-FDB611192FD8}" destId="{ECDD1D4D-69F0-472C-B117-4F94B2DC5D62}" srcOrd="3" destOrd="0" parTransId="{3585A396-1638-420E-9050-0C9FBB1B49EF}" sibTransId="{512F5E8C-C24E-484B-A1D7-7216941EFCD3}"/>
    <dgm:cxn modelId="{61139E9C-4990-44E1-A6E6-EC2744EB2C2E}" srcId="{A802CA1C-7494-456A-810C-FDB611192FD8}" destId="{38B0D57C-3A17-41A7-B368-9238EDB51F31}" srcOrd="4" destOrd="0" parTransId="{31395331-EC54-4E66-BD3C-6FD04B6E6C6F}" sibTransId="{965B1275-C5D8-4958-B5CB-EDB5AADC3DC3}"/>
    <dgm:cxn modelId="{13F2FC7A-0050-4A95-80C6-43B506D21E46}" srcId="{38B0D57C-3A17-41A7-B368-9238EDB51F31}" destId="{CA400AB1-3FD8-4982-A260-171FD572877D}" srcOrd="0" destOrd="0" parTransId="{C319471A-B1E5-420A-8024-D3F9A5F5AC33}" sibTransId="{795473CA-4494-4155-B958-23A77FD83F82}"/>
    <dgm:cxn modelId="{AFBD76D2-65D5-447A-BE5C-71FA834ADE9E}" type="presOf" srcId="{E87C2330-6228-4DF9-B763-4636969DCC6C}" destId="{F4DE1B0D-AB4D-4991-8E3B-6A2A401CF31B}" srcOrd="0" destOrd="0" presId="urn:microsoft.com/office/officeart/2005/8/layout/vList5"/>
    <dgm:cxn modelId="{2CC0801B-FDF6-486F-9648-23FBF56F1E0C}" type="presOf" srcId="{5499873A-6339-4473-BE9D-62FE08A2BC19}" destId="{523CFDA5-0277-4830-B305-3CC01C91DC03}" srcOrd="0" destOrd="0" presId="urn:microsoft.com/office/officeart/2005/8/layout/vList5"/>
    <dgm:cxn modelId="{610BF35F-28D8-4D20-B53C-1AFC2B9907FF}" type="presOf" srcId="{57F22C1D-5F41-4ADC-9E9D-8BA51E300D71}" destId="{681AC2CE-037E-4C25-B98C-F029381A9B60}" srcOrd="0" destOrd="0" presId="urn:microsoft.com/office/officeart/2005/8/layout/vList5"/>
    <dgm:cxn modelId="{D5E56E7E-7EF0-4972-9580-4CC956739E89}" type="presOf" srcId="{A802CA1C-7494-456A-810C-FDB611192FD8}" destId="{D33FE34A-4497-4772-AA84-BA43F52B71D0}" srcOrd="0" destOrd="0" presId="urn:microsoft.com/office/officeart/2005/8/layout/vList5"/>
    <dgm:cxn modelId="{E090243D-2006-458C-9FC5-480EB5C00F6E}" type="presOf" srcId="{89B58E92-3AEC-4995-9A99-D572F6659951}" destId="{F4DE1B0D-AB4D-4991-8E3B-6A2A401CF31B}" srcOrd="0" destOrd="1" presId="urn:microsoft.com/office/officeart/2005/8/layout/vList5"/>
    <dgm:cxn modelId="{77B54DB5-CDBB-4EF1-8FDC-C7C95F0C249D}" type="presOf" srcId="{1185250B-C1B9-4838-91D1-236DCA7B952D}" destId="{1BCF8C60-0561-43ED-8190-E39B19ABD008}" srcOrd="0" destOrd="0" presId="urn:microsoft.com/office/officeart/2005/8/layout/vList5"/>
    <dgm:cxn modelId="{34EADC42-BC45-47C3-BAA4-9226E37E3978}" srcId="{4CC61CA2-AD6A-4560-88B2-AF667EB92735}" destId="{AC51B9AE-C900-4CF4-A330-189DDD3D8CD8}" srcOrd="0" destOrd="0" parTransId="{62AA69A9-D7CD-4FD9-88D2-D8F37975CC33}" sibTransId="{2828B92F-954D-47B6-8E91-FAC8ACD66ECC}"/>
    <dgm:cxn modelId="{CC6C9534-94F3-4E3E-B05A-819E38B076DF}" srcId="{A802CA1C-7494-456A-810C-FDB611192FD8}" destId="{D67AF9C6-F340-4AB9-8A24-AE88A80ED193}" srcOrd="6" destOrd="0" parTransId="{5EC56C66-2010-437C-9EFD-F0F96F3BB95A}" sibTransId="{F637E256-24E9-4234-9C3C-52B1A939A0DE}"/>
    <dgm:cxn modelId="{EF878656-2F04-4D5E-8A39-84B751CF9AD3}" srcId="{ECDD1D4D-69F0-472C-B117-4F94B2DC5D62}" destId="{E87C2330-6228-4DF9-B763-4636969DCC6C}" srcOrd="0" destOrd="0" parTransId="{930B502C-06A2-4ABA-8ED8-F20734F680AB}" sibTransId="{B1AE0736-2FD4-42F1-8145-4F092405F876}"/>
    <dgm:cxn modelId="{A550E2FD-6676-40C6-A71E-0DC79C1F912D}" type="presOf" srcId="{C6FFF44F-BA2C-4AEB-891E-CF60B501778E}" destId="{68A22016-D9D2-4177-BEAA-5A2788565EFA}" srcOrd="0" destOrd="0" presId="urn:microsoft.com/office/officeart/2005/8/layout/vList5"/>
    <dgm:cxn modelId="{0788898A-6AC7-4AAE-8EB9-1BEEF6EC534C}" srcId="{A802CA1C-7494-456A-810C-FDB611192FD8}" destId="{C6FFF44F-BA2C-4AEB-891E-CF60B501778E}" srcOrd="1" destOrd="0" parTransId="{02774AD5-654A-4DA0-A7A2-E676D47F4F85}" sibTransId="{2C83C4E4-6F2B-443F-9093-08CD7D593F11}"/>
    <dgm:cxn modelId="{5A0E447B-0AC8-4BB7-A38A-CD45E202F1D3}" srcId="{C6FFF44F-BA2C-4AEB-891E-CF60B501778E}" destId="{1ADE9716-D0FD-4A44-B586-139A8FFBBBFF}" srcOrd="0" destOrd="0" parTransId="{195D7313-2632-4A44-AF55-3826BD84F119}" sibTransId="{3E336C4D-475A-4EB7-A3E6-EF4CB1CF5DF6}"/>
    <dgm:cxn modelId="{36D9491C-4F02-4CF4-9ADA-04C205DF4A2F}" srcId="{5499873A-6339-4473-BE9D-62FE08A2BC19}" destId="{F8D426B1-0F25-4435-A4D4-A259C66DECE8}" srcOrd="0" destOrd="0" parTransId="{D0F533C0-1347-46F5-BCD3-34EF15EBCAB7}" sibTransId="{2A135816-3528-4B3A-92DE-CEE49EF5D9D9}"/>
    <dgm:cxn modelId="{2BF91F16-8A0F-4C5D-83A2-DA5B74ABB068}" type="presParOf" srcId="{D33FE34A-4497-4772-AA84-BA43F52B71D0}" destId="{55ACF93A-27EB-4C72-A4BC-8EC53FF87562}" srcOrd="0" destOrd="0" presId="urn:microsoft.com/office/officeart/2005/8/layout/vList5"/>
    <dgm:cxn modelId="{80B20C18-0E4B-4413-B6A5-3849451D6E04}" type="presParOf" srcId="{55ACF93A-27EB-4C72-A4BC-8EC53FF87562}" destId="{681AC2CE-037E-4C25-B98C-F029381A9B60}" srcOrd="0" destOrd="0" presId="urn:microsoft.com/office/officeart/2005/8/layout/vList5"/>
    <dgm:cxn modelId="{D78D8D52-9B99-49D5-ABBB-F57794D55D7B}" type="presParOf" srcId="{55ACF93A-27EB-4C72-A4BC-8EC53FF87562}" destId="{1BCF8C60-0561-43ED-8190-E39B19ABD008}" srcOrd="1" destOrd="0" presId="urn:microsoft.com/office/officeart/2005/8/layout/vList5"/>
    <dgm:cxn modelId="{72E89F6B-DAAE-40FD-81DB-91C3DB782614}" type="presParOf" srcId="{D33FE34A-4497-4772-AA84-BA43F52B71D0}" destId="{EC408AFE-CC84-4A3A-8D97-C826AFB1A674}" srcOrd="1" destOrd="0" presId="urn:microsoft.com/office/officeart/2005/8/layout/vList5"/>
    <dgm:cxn modelId="{07C20225-2FD6-437E-8FB7-6BFF5444EDC5}" type="presParOf" srcId="{D33FE34A-4497-4772-AA84-BA43F52B71D0}" destId="{F68711C4-BA84-4AF2-9655-3B2059F26D22}" srcOrd="2" destOrd="0" presId="urn:microsoft.com/office/officeart/2005/8/layout/vList5"/>
    <dgm:cxn modelId="{AF8264A8-421E-40DF-9C74-DFD2AD5CB2B2}" type="presParOf" srcId="{F68711C4-BA84-4AF2-9655-3B2059F26D22}" destId="{68A22016-D9D2-4177-BEAA-5A2788565EFA}" srcOrd="0" destOrd="0" presId="urn:microsoft.com/office/officeart/2005/8/layout/vList5"/>
    <dgm:cxn modelId="{45944769-6655-42A9-856C-5CCF2515CD29}" type="presParOf" srcId="{F68711C4-BA84-4AF2-9655-3B2059F26D22}" destId="{5FEDFC84-85B4-4D2D-9E9C-94B656A7AB29}" srcOrd="1" destOrd="0" presId="urn:microsoft.com/office/officeart/2005/8/layout/vList5"/>
    <dgm:cxn modelId="{9CE64F5D-D86C-48C8-BA44-2564F99D79E6}" type="presParOf" srcId="{D33FE34A-4497-4772-AA84-BA43F52B71D0}" destId="{5F9F2471-37FD-4141-9407-5EC5F1FE8C4E}" srcOrd="3" destOrd="0" presId="urn:microsoft.com/office/officeart/2005/8/layout/vList5"/>
    <dgm:cxn modelId="{CCD726D7-5500-4DB1-AEDB-449C0CEAAA44}" type="presParOf" srcId="{D33FE34A-4497-4772-AA84-BA43F52B71D0}" destId="{E66D60AC-ADA9-47FE-88EC-DC4CFB125A6C}" srcOrd="4" destOrd="0" presId="urn:microsoft.com/office/officeart/2005/8/layout/vList5"/>
    <dgm:cxn modelId="{AE8850B9-4FC6-454D-A574-5F15CAEF3CE6}" type="presParOf" srcId="{E66D60AC-ADA9-47FE-88EC-DC4CFB125A6C}" destId="{523CFDA5-0277-4830-B305-3CC01C91DC03}" srcOrd="0" destOrd="0" presId="urn:microsoft.com/office/officeart/2005/8/layout/vList5"/>
    <dgm:cxn modelId="{1F6E53A9-B4B0-493D-B66F-0536AB2CDF75}" type="presParOf" srcId="{E66D60AC-ADA9-47FE-88EC-DC4CFB125A6C}" destId="{0EC2059E-3AE8-44F0-9E2A-B8AFEE927AAB}" srcOrd="1" destOrd="0" presId="urn:microsoft.com/office/officeart/2005/8/layout/vList5"/>
    <dgm:cxn modelId="{32EBDFB9-CF0A-4800-8FD2-7C4E0E0F4354}" type="presParOf" srcId="{D33FE34A-4497-4772-AA84-BA43F52B71D0}" destId="{4931C6D0-4054-4A6C-A9E2-2AD6295C7A31}" srcOrd="5" destOrd="0" presId="urn:microsoft.com/office/officeart/2005/8/layout/vList5"/>
    <dgm:cxn modelId="{6EC8C6D1-0F5D-4D89-841E-E05751BCCD38}" type="presParOf" srcId="{D33FE34A-4497-4772-AA84-BA43F52B71D0}" destId="{E6088947-155F-42C9-8574-F6D8E9729B47}" srcOrd="6" destOrd="0" presId="urn:microsoft.com/office/officeart/2005/8/layout/vList5"/>
    <dgm:cxn modelId="{A81DEE66-00BB-4ED1-B59C-4DC9009061B6}" type="presParOf" srcId="{E6088947-155F-42C9-8574-F6D8E9729B47}" destId="{024A9C5B-1DC2-4B0B-AB1D-CD66A2263646}" srcOrd="0" destOrd="0" presId="urn:microsoft.com/office/officeart/2005/8/layout/vList5"/>
    <dgm:cxn modelId="{59C8A12D-2BA4-406E-A2D8-04D72EF8EFFF}" type="presParOf" srcId="{E6088947-155F-42C9-8574-F6D8E9729B47}" destId="{F4DE1B0D-AB4D-4991-8E3B-6A2A401CF31B}" srcOrd="1" destOrd="0" presId="urn:microsoft.com/office/officeart/2005/8/layout/vList5"/>
    <dgm:cxn modelId="{28E9853A-EAB8-4711-BCBD-590C80ACD9AA}" type="presParOf" srcId="{D33FE34A-4497-4772-AA84-BA43F52B71D0}" destId="{9DD0C9A4-DCAB-477F-AB80-E3410AE57612}" srcOrd="7" destOrd="0" presId="urn:microsoft.com/office/officeart/2005/8/layout/vList5"/>
    <dgm:cxn modelId="{7348FA99-C07D-434A-B918-A033777961B3}" type="presParOf" srcId="{D33FE34A-4497-4772-AA84-BA43F52B71D0}" destId="{D899D7ED-8958-4C03-9BC8-32369C40B306}" srcOrd="8" destOrd="0" presId="urn:microsoft.com/office/officeart/2005/8/layout/vList5"/>
    <dgm:cxn modelId="{299E0A1E-B915-4852-BE5E-F1F359601735}" type="presParOf" srcId="{D899D7ED-8958-4C03-9BC8-32369C40B306}" destId="{2B8BD13E-DB35-4FBD-995F-B28C56648CD7}" srcOrd="0" destOrd="0" presId="urn:microsoft.com/office/officeart/2005/8/layout/vList5"/>
    <dgm:cxn modelId="{60AF19D0-87B5-4021-984E-4CE518551426}" type="presParOf" srcId="{D899D7ED-8958-4C03-9BC8-32369C40B306}" destId="{05E8E061-1E9D-4691-985C-F8B0C6E0BBE0}" srcOrd="1" destOrd="0" presId="urn:microsoft.com/office/officeart/2005/8/layout/vList5"/>
    <dgm:cxn modelId="{3017FB66-929C-4921-8CB3-842F4F355321}" type="presParOf" srcId="{D33FE34A-4497-4772-AA84-BA43F52B71D0}" destId="{66E155AC-C4F0-4C08-9FF3-718F691D05FC}" srcOrd="9" destOrd="0" presId="urn:microsoft.com/office/officeart/2005/8/layout/vList5"/>
    <dgm:cxn modelId="{B8F6766F-F253-4705-8C41-BF1FE00B8F3D}" type="presParOf" srcId="{D33FE34A-4497-4772-AA84-BA43F52B71D0}" destId="{E3C5838B-A54A-4943-A6E5-EEE4750D5CB2}" srcOrd="10" destOrd="0" presId="urn:microsoft.com/office/officeart/2005/8/layout/vList5"/>
    <dgm:cxn modelId="{61F21F82-5EB0-4373-9D32-89972731E9CC}" type="presParOf" srcId="{E3C5838B-A54A-4943-A6E5-EEE4750D5CB2}" destId="{26649AA6-B462-4DFD-8BE1-4E8BB936BA24}" srcOrd="0" destOrd="0" presId="urn:microsoft.com/office/officeart/2005/8/layout/vList5"/>
    <dgm:cxn modelId="{117CC777-A280-4B7A-AA65-24EA696B5629}" type="presParOf" srcId="{E3C5838B-A54A-4943-A6E5-EEE4750D5CB2}" destId="{CA128DF0-7D28-46B5-AA01-5311BFBCC2DA}" srcOrd="1" destOrd="0" presId="urn:microsoft.com/office/officeart/2005/8/layout/vList5"/>
    <dgm:cxn modelId="{B618D3A9-947E-4F48-9EA3-BBF367EBD01D}" type="presParOf" srcId="{D33FE34A-4497-4772-AA84-BA43F52B71D0}" destId="{0ED5300E-A36E-4472-B639-E7F2D0E50E96}" srcOrd="11" destOrd="0" presId="urn:microsoft.com/office/officeart/2005/8/layout/vList5"/>
    <dgm:cxn modelId="{57C9A432-8A36-4F80-8A60-76F6A8A374B7}" type="presParOf" srcId="{D33FE34A-4497-4772-AA84-BA43F52B71D0}" destId="{EA964AEC-A2DA-4571-97FB-FFAF07626D9A}" srcOrd="12" destOrd="0" presId="urn:microsoft.com/office/officeart/2005/8/layout/vList5"/>
    <dgm:cxn modelId="{A6D093F6-40C5-4F58-AA8C-997C301926DD}" type="presParOf" srcId="{EA964AEC-A2DA-4571-97FB-FFAF07626D9A}" destId="{3F6BBE24-CF63-40CB-BDA4-C64B6660315C}" srcOrd="0" destOrd="0" presId="urn:microsoft.com/office/officeart/2005/8/layout/vList5"/>
    <dgm:cxn modelId="{DC9C125F-6455-472C-ABEB-B776FF47B40C}" type="presParOf" srcId="{EA964AEC-A2DA-4571-97FB-FFAF07626D9A}" destId="{D848FA78-7F7B-4BFB-ADE4-8DE2C75281F5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99108A4-960E-4480-83F3-1F890C56A5A4}" type="doc">
      <dgm:prSet loTypeId="urn:microsoft.com/office/officeart/2008/layout/PictureStrips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17F96F9-3595-4EFE-90F1-EC7AA90A52D6}">
      <dgm:prSet/>
      <dgm:spPr/>
      <dgm:t>
        <a:bodyPr/>
        <a:lstStyle/>
        <a:p>
          <a:r>
            <a:rPr lang="vi-VN" dirty="0" smtClean="0">
              <a:solidFill>
                <a:schemeClr val="tx2">
                  <a:lumMod val="75000"/>
                </a:schemeClr>
              </a:solidFill>
            </a:rPr>
            <a:t>Росі́я або Росі́йська Федера́ція </a:t>
          </a:r>
          <a:r>
            <a:rPr lang="vi-VN" dirty="0" smtClean="0"/>
            <a:t>— держава у північній Євразії, федеративна змішана республіка. Межує з шістнадцятьма країнами (найбільший показник у світі): суходолом — з Норвегією, Фінляндією, Естонією, Латвією, Литвою та Польщею (обидві останні — з Калінінградською областю), Білоруссю, Україною, Грузією, Азербайджаном, Казахстаном, Китаєм, Монголією та Північною Кореєю; має морські кордони з Японією по Охотському морю, Сполученими Штатами Америки — по Беринговій протоці.</a:t>
          </a:r>
          <a:endParaRPr lang="ru-RU" dirty="0"/>
        </a:p>
      </dgm:t>
    </dgm:pt>
    <dgm:pt modelId="{97441F8E-279F-47E7-A06B-291C207E0052}" type="parTrans" cxnId="{54F55543-8638-4F3D-8C85-3792508AACA6}">
      <dgm:prSet/>
      <dgm:spPr/>
      <dgm:t>
        <a:bodyPr/>
        <a:lstStyle/>
        <a:p>
          <a:endParaRPr lang="ru-RU"/>
        </a:p>
      </dgm:t>
    </dgm:pt>
    <dgm:pt modelId="{4828C921-FB64-41D2-A59D-078D7FA2BD52}" type="sibTrans" cxnId="{54F55543-8638-4F3D-8C85-3792508AACA6}">
      <dgm:prSet/>
      <dgm:spPr/>
      <dgm:t>
        <a:bodyPr/>
        <a:lstStyle/>
        <a:p>
          <a:endParaRPr lang="ru-RU"/>
        </a:p>
      </dgm:t>
    </dgm:pt>
    <dgm:pt modelId="{125CF9CC-B292-4CEB-9F1E-5B84CDA2ACD5}" type="pres">
      <dgm:prSet presAssocID="{F99108A4-960E-4480-83F3-1F890C56A5A4}" presName="Name0" presStyleCnt="0">
        <dgm:presLayoutVars>
          <dgm:dir/>
          <dgm:resizeHandles val="exact"/>
        </dgm:presLayoutVars>
      </dgm:prSet>
      <dgm:spPr/>
    </dgm:pt>
    <dgm:pt modelId="{21506550-5233-458F-9295-7AF7A50A1C58}" type="pres">
      <dgm:prSet presAssocID="{B17F96F9-3595-4EFE-90F1-EC7AA90A52D6}" presName="composite" presStyleCnt="0"/>
      <dgm:spPr/>
    </dgm:pt>
    <dgm:pt modelId="{F0B7415C-9D29-4FB4-89B3-5D08DBA52A8D}" type="pres">
      <dgm:prSet presAssocID="{B17F96F9-3595-4EFE-90F1-EC7AA90A52D6}" presName="rect1" presStyleLbl="trAlignAcc1" presStyleIdx="0" presStyleCnt="1" custScaleX="74338" custScaleY="23782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9FB2F15-8506-486C-AB74-C5F941921CBF}" type="pres">
      <dgm:prSet presAssocID="{B17F96F9-3595-4EFE-90F1-EC7AA90A52D6}" presName="rect2" presStyleLbl="fgImgPlace1" presStyleIdx="0" presStyleCnt="1" custScaleX="231315" custScaleY="159917" custLinFactNeighborX="3955" custLinFactNeighborY="14118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</dgm:ptLst>
  <dgm:cxnLst>
    <dgm:cxn modelId="{54F55543-8638-4F3D-8C85-3792508AACA6}" srcId="{F99108A4-960E-4480-83F3-1F890C56A5A4}" destId="{B17F96F9-3595-4EFE-90F1-EC7AA90A52D6}" srcOrd="0" destOrd="0" parTransId="{97441F8E-279F-47E7-A06B-291C207E0052}" sibTransId="{4828C921-FB64-41D2-A59D-078D7FA2BD52}"/>
    <dgm:cxn modelId="{B2BC065C-438C-4967-A6A2-B6629CE18BA7}" type="presOf" srcId="{B17F96F9-3595-4EFE-90F1-EC7AA90A52D6}" destId="{F0B7415C-9D29-4FB4-89B3-5D08DBA52A8D}" srcOrd="0" destOrd="0" presId="urn:microsoft.com/office/officeart/2008/layout/PictureStrips"/>
    <dgm:cxn modelId="{D1EBBC3E-C43A-494B-9ADF-787D692C1002}" type="presOf" srcId="{F99108A4-960E-4480-83F3-1F890C56A5A4}" destId="{125CF9CC-B292-4CEB-9F1E-5B84CDA2ACD5}" srcOrd="0" destOrd="0" presId="urn:microsoft.com/office/officeart/2008/layout/PictureStrips"/>
    <dgm:cxn modelId="{69C1628E-84AD-49AA-81CA-3B3E7038AE2D}" type="presParOf" srcId="{125CF9CC-B292-4CEB-9F1E-5B84CDA2ACD5}" destId="{21506550-5233-458F-9295-7AF7A50A1C58}" srcOrd="0" destOrd="0" presId="urn:microsoft.com/office/officeart/2008/layout/PictureStrips"/>
    <dgm:cxn modelId="{40810E7C-2156-4E5A-826E-EDE53E4767ED}" type="presParOf" srcId="{21506550-5233-458F-9295-7AF7A50A1C58}" destId="{F0B7415C-9D29-4FB4-89B3-5D08DBA52A8D}" srcOrd="0" destOrd="0" presId="urn:microsoft.com/office/officeart/2008/layout/PictureStrips"/>
    <dgm:cxn modelId="{37D8E6F2-314A-4CAF-861B-77ADAEF55F15}" type="presParOf" srcId="{21506550-5233-458F-9295-7AF7A50A1C58}" destId="{19FB2F15-8506-486C-AB74-C5F941921CBF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F6A5635-4634-4C33-9109-A9EAD5DD63C1}" type="doc">
      <dgm:prSet loTypeId="urn:microsoft.com/office/officeart/2005/8/layout/vList6" loCatId="process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FBEED14B-461A-4CBD-B821-1DFD2E3B6E96}">
      <dgm:prSet phldrT="[Текст]"/>
      <dgm:spPr/>
      <dgm:t>
        <a:bodyPr/>
        <a:lstStyle/>
        <a:p>
          <a:r>
            <a:rPr lang="ru-RU" dirty="0" err="1" smtClean="0"/>
            <a:t>Незалежність</a:t>
          </a:r>
          <a:r>
            <a:rPr lang="ru-RU" dirty="0" smtClean="0"/>
            <a:t> </a:t>
          </a:r>
          <a:r>
            <a:rPr lang="ru-RU" dirty="0" err="1" smtClean="0"/>
            <a:t>Російської</a:t>
          </a:r>
          <a:r>
            <a:rPr lang="ru-RU" dirty="0" smtClean="0"/>
            <a:t> </a:t>
          </a:r>
          <a:r>
            <a:rPr lang="ru-RU" dirty="0" err="1" smtClean="0"/>
            <a:t>Федерації</a:t>
          </a:r>
          <a:r>
            <a:rPr lang="ru-RU" dirty="0" smtClean="0"/>
            <a:t> </a:t>
          </a:r>
          <a:r>
            <a:rPr lang="ru-RU" dirty="0" err="1" smtClean="0"/>
            <a:t>визнана</a:t>
          </a:r>
          <a:r>
            <a:rPr lang="ru-RU" dirty="0" smtClean="0"/>
            <a:t> США й </a:t>
          </a:r>
          <a:r>
            <a:rPr lang="ru-RU" dirty="0" err="1" smtClean="0"/>
            <a:t>іншими</a:t>
          </a:r>
          <a:r>
            <a:rPr lang="ru-RU" dirty="0" smtClean="0"/>
            <a:t> </a:t>
          </a:r>
          <a:r>
            <a:rPr lang="ru-RU" dirty="0" err="1" smtClean="0"/>
            <a:t>західними</a:t>
          </a:r>
          <a:r>
            <a:rPr lang="ru-RU" dirty="0" smtClean="0"/>
            <a:t> </a:t>
          </a:r>
          <a:r>
            <a:rPr lang="ru-RU" dirty="0" err="1" smtClean="0"/>
            <a:t>країнами</a:t>
          </a:r>
          <a:r>
            <a:rPr lang="ru-RU" dirty="0" smtClean="0"/>
            <a:t> в </a:t>
          </a:r>
          <a:r>
            <a:rPr lang="ru-RU" dirty="0" err="1" smtClean="0"/>
            <a:t>січні</a:t>
          </a:r>
          <a:r>
            <a:rPr lang="ru-RU" dirty="0" smtClean="0"/>
            <a:t> 1992-го</a:t>
          </a:r>
          <a:endParaRPr lang="ru-RU" dirty="0"/>
        </a:p>
      </dgm:t>
    </dgm:pt>
    <dgm:pt modelId="{FA1E22B8-2F6B-4220-82CB-EC7EC3461FD1}" type="parTrans" cxnId="{9407B3F1-CE85-4D1C-BF2B-8B647634F8D3}">
      <dgm:prSet/>
      <dgm:spPr/>
      <dgm:t>
        <a:bodyPr/>
        <a:lstStyle/>
        <a:p>
          <a:endParaRPr lang="ru-RU"/>
        </a:p>
      </dgm:t>
    </dgm:pt>
    <dgm:pt modelId="{EB521FD8-F540-4BCA-9D47-83C895041C44}" type="sibTrans" cxnId="{9407B3F1-CE85-4D1C-BF2B-8B647634F8D3}">
      <dgm:prSet/>
      <dgm:spPr/>
      <dgm:t>
        <a:bodyPr/>
        <a:lstStyle/>
        <a:p>
          <a:endParaRPr lang="ru-RU"/>
        </a:p>
      </dgm:t>
    </dgm:pt>
    <dgm:pt modelId="{82B81F1F-61F6-4AA6-892D-2B9F4A3F91C6}">
      <dgm:prSet phldrT="[Текст]"/>
      <dgm:spPr/>
      <dgm:t>
        <a:bodyPr/>
        <a:lstStyle/>
        <a:p>
          <a:r>
            <a:rPr lang="ru-RU" dirty="0" smtClean="0"/>
            <a:t>Нова </a:t>
          </a:r>
          <a:r>
            <a:rPr lang="ru-RU" dirty="0" err="1" smtClean="0"/>
            <a:t>конституція</a:t>
          </a:r>
          <a:r>
            <a:rPr lang="ru-RU" dirty="0" smtClean="0"/>
            <a:t> </a:t>
          </a:r>
          <a:r>
            <a:rPr lang="ru-RU" dirty="0" err="1" smtClean="0"/>
            <a:t>прийнята</a:t>
          </a:r>
          <a:r>
            <a:rPr lang="ru-RU" dirty="0" smtClean="0"/>
            <a:t> на </a:t>
          </a:r>
          <a:r>
            <a:rPr lang="ru-RU" dirty="0" err="1" smtClean="0"/>
            <a:t>референдумі</a:t>
          </a:r>
          <a:r>
            <a:rPr lang="ru-RU" dirty="0" smtClean="0"/>
            <a:t> 1992 р.</a:t>
          </a:r>
          <a:endParaRPr lang="ru-RU" dirty="0"/>
        </a:p>
      </dgm:t>
    </dgm:pt>
    <dgm:pt modelId="{5545F4BD-1E10-4E8C-BD72-63E49646D33E}" type="parTrans" cxnId="{3165AA88-EFB9-4797-BEA7-F47E08098D24}">
      <dgm:prSet/>
      <dgm:spPr/>
      <dgm:t>
        <a:bodyPr/>
        <a:lstStyle/>
        <a:p>
          <a:endParaRPr lang="ru-RU"/>
        </a:p>
      </dgm:t>
    </dgm:pt>
    <dgm:pt modelId="{85100F90-FEEF-494D-85A9-EE55FA621E83}" type="sibTrans" cxnId="{3165AA88-EFB9-4797-BEA7-F47E08098D24}">
      <dgm:prSet/>
      <dgm:spPr/>
      <dgm:t>
        <a:bodyPr/>
        <a:lstStyle/>
        <a:p>
          <a:endParaRPr lang="ru-RU"/>
        </a:p>
      </dgm:t>
    </dgm:pt>
    <dgm:pt modelId="{208EB8B1-836E-4AE8-887D-FC5E2A036675}">
      <dgm:prSet phldrT="[Текст]"/>
      <dgm:spPr/>
      <dgm:t>
        <a:bodyPr/>
        <a:lstStyle/>
        <a:p>
          <a:r>
            <a:rPr lang="ru-RU" dirty="0" smtClean="0"/>
            <a:t>1 </a:t>
          </a:r>
          <a:r>
            <a:rPr lang="ru-RU" dirty="0" err="1" smtClean="0"/>
            <a:t>січня</a:t>
          </a:r>
          <a:r>
            <a:rPr lang="ru-RU" dirty="0" smtClean="0"/>
            <a:t> 1992 р. </a:t>
          </a:r>
          <a:r>
            <a:rPr lang="ru-RU" dirty="0" err="1" smtClean="0"/>
            <a:t>скасовано</a:t>
          </a:r>
          <a:r>
            <a:rPr lang="ru-RU" dirty="0" smtClean="0"/>
            <a:t> </a:t>
          </a:r>
          <a:r>
            <a:rPr lang="ru-RU" dirty="0" err="1" smtClean="0"/>
            <a:t>державне</a:t>
          </a:r>
          <a:r>
            <a:rPr lang="ru-RU" dirty="0" smtClean="0"/>
            <a:t> </a:t>
          </a:r>
          <a:r>
            <a:rPr lang="ru-RU" dirty="0" err="1" smtClean="0"/>
            <a:t>регулювання</a:t>
          </a:r>
          <a:r>
            <a:rPr lang="ru-RU" dirty="0" smtClean="0"/>
            <a:t> </a:t>
          </a:r>
          <a:r>
            <a:rPr lang="ru-RU" dirty="0" err="1" smtClean="0"/>
            <a:t>цін</a:t>
          </a:r>
          <a:r>
            <a:rPr lang="ru-RU" dirty="0" smtClean="0"/>
            <a:t>.</a:t>
          </a:r>
          <a:endParaRPr lang="ru-RU" dirty="0"/>
        </a:p>
      </dgm:t>
    </dgm:pt>
    <dgm:pt modelId="{27D1C815-D871-4793-AF79-F7BE562C5E98}" type="sibTrans" cxnId="{80EAD845-1212-4F17-B20A-53BCFD42B49D}">
      <dgm:prSet/>
      <dgm:spPr/>
      <dgm:t>
        <a:bodyPr/>
        <a:lstStyle/>
        <a:p>
          <a:endParaRPr lang="ru-RU"/>
        </a:p>
      </dgm:t>
    </dgm:pt>
    <dgm:pt modelId="{053590FA-3ABC-4840-B7AF-9E909DB0CE1E}" type="parTrans" cxnId="{80EAD845-1212-4F17-B20A-53BCFD42B49D}">
      <dgm:prSet/>
      <dgm:spPr/>
      <dgm:t>
        <a:bodyPr/>
        <a:lstStyle/>
        <a:p>
          <a:endParaRPr lang="ru-RU"/>
        </a:p>
      </dgm:t>
    </dgm:pt>
    <dgm:pt modelId="{C8D6EC00-AA8D-4ED1-BBA9-99A4AD81E22C}">
      <dgm:prSet phldrT="[Текст]"/>
      <dgm:spPr/>
      <dgm:t>
        <a:bodyPr/>
        <a:lstStyle/>
        <a:p>
          <a:r>
            <a:rPr lang="ru-RU" dirty="0" smtClean="0"/>
            <a:t> </a:t>
          </a:r>
          <a:r>
            <a:rPr lang="ru-RU" dirty="0" err="1" smtClean="0"/>
            <a:t>Економічні</a:t>
          </a:r>
          <a:r>
            <a:rPr lang="ru-RU" dirty="0" smtClean="0"/>
            <a:t> </a:t>
          </a:r>
          <a:r>
            <a:rPr lang="ru-RU" dirty="0" err="1" smtClean="0"/>
            <a:t>реформи</a:t>
          </a:r>
          <a:r>
            <a:rPr lang="ru-RU" dirty="0" smtClean="0"/>
            <a:t> 1990-х </a:t>
          </a:r>
          <a:r>
            <a:rPr lang="ru-RU" dirty="0" err="1" smtClean="0"/>
            <a:t>призвели</a:t>
          </a:r>
          <a:r>
            <a:rPr lang="ru-RU" dirty="0" smtClean="0"/>
            <a:t> до </a:t>
          </a:r>
          <a:r>
            <a:rPr lang="ru-RU" dirty="0" err="1" smtClean="0"/>
            <a:t>різкого</a:t>
          </a:r>
          <a:r>
            <a:rPr lang="ru-RU" dirty="0" smtClean="0"/>
            <a:t> спаду </a:t>
          </a:r>
          <a:r>
            <a:rPr lang="ru-RU" dirty="0" err="1" smtClean="0"/>
            <a:t>економіки</a:t>
          </a:r>
          <a:r>
            <a:rPr lang="ru-RU" dirty="0" smtClean="0"/>
            <a:t> </a:t>
          </a:r>
          <a:r>
            <a:rPr lang="ru-RU" dirty="0" err="1" smtClean="0"/>
            <a:t>країни</a:t>
          </a:r>
          <a:r>
            <a:rPr lang="ru-RU" dirty="0" smtClean="0"/>
            <a:t> — 50%-</a:t>
          </a:r>
          <a:r>
            <a:rPr lang="ru-RU" dirty="0" err="1" smtClean="0"/>
            <a:t>ве</a:t>
          </a:r>
          <a:r>
            <a:rPr lang="ru-RU" dirty="0" smtClean="0"/>
            <a:t> </a:t>
          </a:r>
          <a:r>
            <a:rPr lang="ru-RU" dirty="0" err="1" smtClean="0"/>
            <a:t>зниження</a:t>
          </a:r>
          <a:r>
            <a:rPr lang="ru-RU" dirty="0" smtClean="0"/>
            <a:t> </a:t>
          </a:r>
          <a:r>
            <a:rPr lang="ru-RU" dirty="0" err="1" smtClean="0"/>
            <a:t>вихідного</a:t>
          </a:r>
          <a:r>
            <a:rPr lang="ru-RU" dirty="0" smtClean="0"/>
            <a:t> ВВП і </a:t>
          </a:r>
          <a:r>
            <a:rPr lang="ru-RU" dirty="0" err="1" smtClean="0"/>
            <a:t>промислового</a:t>
          </a:r>
          <a:r>
            <a:rPr lang="ru-RU" dirty="0" smtClean="0"/>
            <a:t> у </a:t>
          </a:r>
          <a:r>
            <a:rPr lang="ru-RU" dirty="0" err="1" smtClean="0"/>
            <a:t>період</a:t>
          </a:r>
          <a:r>
            <a:rPr lang="ru-RU" dirty="0" smtClean="0"/>
            <a:t> 1990–1995 </a:t>
          </a:r>
          <a:r>
            <a:rPr lang="ru-RU" dirty="0" err="1" smtClean="0"/>
            <a:t>рр</a:t>
          </a:r>
          <a:r>
            <a:rPr lang="ru-RU" dirty="0" smtClean="0"/>
            <a:t>.</a:t>
          </a:r>
          <a:endParaRPr lang="ru-RU" dirty="0"/>
        </a:p>
      </dgm:t>
    </dgm:pt>
    <dgm:pt modelId="{F871B23E-FB7B-496F-87D8-BD1D50B1B74D}" type="parTrans" cxnId="{B67B8BE5-2137-43C5-9618-D710B1D570E2}">
      <dgm:prSet/>
      <dgm:spPr/>
      <dgm:t>
        <a:bodyPr/>
        <a:lstStyle/>
        <a:p>
          <a:endParaRPr lang="ru-RU"/>
        </a:p>
      </dgm:t>
    </dgm:pt>
    <dgm:pt modelId="{8B359080-CF90-4A05-BC11-D44A1DB2FDAC}" type="sibTrans" cxnId="{B67B8BE5-2137-43C5-9618-D710B1D570E2}">
      <dgm:prSet/>
      <dgm:spPr/>
      <dgm:t>
        <a:bodyPr/>
        <a:lstStyle/>
        <a:p>
          <a:endParaRPr lang="ru-RU"/>
        </a:p>
      </dgm:t>
    </dgm:pt>
    <dgm:pt modelId="{BBEC603B-84CB-4943-9CF0-D90CAB3D46B4}">
      <dgm:prSet phldrT="[Текст]"/>
      <dgm:spPr/>
      <dgm:t>
        <a:bodyPr/>
        <a:lstStyle/>
        <a:p>
          <a:r>
            <a:rPr lang="ru-RU" dirty="0" smtClean="0"/>
            <a:t>У 1990-ті </a:t>
          </a:r>
          <a:r>
            <a:rPr lang="ru-RU" dirty="0" err="1" smtClean="0"/>
            <a:t>росіяни</a:t>
          </a:r>
          <a:r>
            <a:rPr lang="ru-RU" dirty="0" smtClean="0"/>
            <a:t> </a:t>
          </a:r>
          <a:r>
            <a:rPr lang="ru-RU" dirty="0" err="1" smtClean="0"/>
            <a:t>побачили</a:t>
          </a:r>
          <a:r>
            <a:rPr lang="ru-RU" dirty="0" smtClean="0"/>
            <a:t> </a:t>
          </a:r>
          <a:r>
            <a:rPr lang="ru-RU" dirty="0" err="1" smtClean="0"/>
            <a:t>крайню</a:t>
          </a:r>
          <a:r>
            <a:rPr lang="ru-RU" dirty="0" smtClean="0"/>
            <a:t> </a:t>
          </a:r>
          <a:r>
            <a:rPr lang="ru-RU" dirty="0" err="1" smtClean="0"/>
            <a:t>корупцію</a:t>
          </a:r>
          <a:r>
            <a:rPr lang="ru-RU" dirty="0" smtClean="0"/>
            <a:t> та </a:t>
          </a:r>
          <a:r>
            <a:rPr lang="ru-RU" dirty="0" err="1" smtClean="0"/>
            <a:t>беззаконня</a:t>
          </a:r>
          <a:r>
            <a:rPr lang="ru-RU" dirty="0" smtClean="0"/>
            <a:t>, </a:t>
          </a:r>
          <a:r>
            <a:rPr lang="ru-RU" dirty="0" err="1" smtClean="0"/>
            <a:t>зростання</a:t>
          </a:r>
          <a:r>
            <a:rPr lang="ru-RU" dirty="0" smtClean="0"/>
            <a:t> </a:t>
          </a:r>
          <a:r>
            <a:rPr lang="ru-RU" dirty="0" err="1" smtClean="0"/>
            <a:t>злочинних</a:t>
          </a:r>
          <a:r>
            <a:rPr lang="ru-RU" dirty="0" smtClean="0"/>
            <a:t> </a:t>
          </a:r>
          <a:r>
            <a:rPr lang="ru-RU" dirty="0" err="1" smtClean="0"/>
            <a:t>угруповань</a:t>
          </a:r>
          <a:r>
            <a:rPr lang="ru-RU" dirty="0" smtClean="0"/>
            <a:t> і </a:t>
          </a:r>
          <a:r>
            <a:rPr lang="ru-RU" dirty="0" err="1" smtClean="0"/>
            <a:t>кількості</a:t>
          </a:r>
          <a:r>
            <a:rPr lang="ru-RU" dirty="0" smtClean="0"/>
            <a:t> </a:t>
          </a:r>
          <a:r>
            <a:rPr lang="ru-RU" dirty="0" err="1" smtClean="0"/>
            <a:t>насильницьких</a:t>
          </a:r>
          <a:r>
            <a:rPr lang="ru-RU" dirty="0" smtClean="0"/>
            <a:t> </a:t>
          </a:r>
          <a:r>
            <a:rPr lang="ru-RU" dirty="0" err="1" smtClean="0"/>
            <a:t>злочинів</a:t>
          </a:r>
          <a:r>
            <a:rPr lang="ru-RU" dirty="0" smtClean="0"/>
            <a:t>.</a:t>
          </a:r>
          <a:endParaRPr lang="ru-RU" dirty="0"/>
        </a:p>
      </dgm:t>
    </dgm:pt>
    <dgm:pt modelId="{9B58EBCD-573F-4D72-B765-79D703DF9DB9}" type="parTrans" cxnId="{A6C4E294-8472-43A5-AC3A-DD91A1B6E0C4}">
      <dgm:prSet/>
      <dgm:spPr/>
      <dgm:t>
        <a:bodyPr/>
        <a:lstStyle/>
        <a:p>
          <a:endParaRPr lang="ru-RU"/>
        </a:p>
      </dgm:t>
    </dgm:pt>
    <dgm:pt modelId="{7D846AC0-7730-413B-9151-ED206F336B13}" type="sibTrans" cxnId="{A6C4E294-8472-43A5-AC3A-DD91A1B6E0C4}">
      <dgm:prSet/>
      <dgm:spPr/>
      <dgm:t>
        <a:bodyPr/>
        <a:lstStyle/>
        <a:p>
          <a:endParaRPr lang="ru-RU"/>
        </a:p>
      </dgm:t>
    </dgm:pt>
    <dgm:pt modelId="{57827C0D-1DF3-4B93-BF16-3DAF4409FF90}">
      <dgm:prSet phldrT="[Текст]"/>
      <dgm:spPr/>
      <dgm:t>
        <a:bodyPr/>
        <a:lstStyle/>
        <a:p>
          <a:r>
            <a:rPr lang="ru-RU" dirty="0" smtClean="0"/>
            <a:t>У 1993 р. </a:t>
          </a:r>
          <a:r>
            <a:rPr lang="ru-RU" dirty="0" err="1" smtClean="0"/>
            <a:t>З'їзд</a:t>
          </a:r>
          <a:r>
            <a:rPr lang="ru-RU" dirty="0" smtClean="0"/>
            <a:t> </a:t>
          </a:r>
          <a:r>
            <a:rPr lang="ru-RU" dirty="0" err="1" smtClean="0"/>
            <a:t>народних</a:t>
          </a:r>
          <a:r>
            <a:rPr lang="ru-RU" dirty="0" smtClean="0"/>
            <a:t> </a:t>
          </a:r>
          <a:r>
            <a:rPr lang="ru-RU" dirty="0" err="1" smtClean="0"/>
            <a:t>депутатів</a:t>
          </a:r>
          <a:r>
            <a:rPr lang="ru-RU" dirty="0" smtClean="0"/>
            <a:t> </a:t>
          </a:r>
          <a:r>
            <a:rPr lang="ru-RU" dirty="0" err="1" smtClean="0"/>
            <a:t>намагався</a:t>
          </a:r>
          <a:r>
            <a:rPr lang="ru-RU" dirty="0" smtClean="0"/>
            <a:t> </a:t>
          </a:r>
          <a:r>
            <a:rPr lang="ru-RU" dirty="0" err="1" smtClean="0"/>
            <a:t>обмежити</a:t>
          </a:r>
          <a:r>
            <a:rPr lang="ru-RU" dirty="0" smtClean="0"/>
            <a:t> </a:t>
          </a:r>
          <a:r>
            <a:rPr lang="ru-RU" dirty="0" err="1" smtClean="0"/>
            <a:t>владу</a:t>
          </a:r>
          <a:r>
            <a:rPr lang="ru-RU" dirty="0" smtClean="0"/>
            <a:t> </a:t>
          </a:r>
          <a:r>
            <a:rPr lang="ru-RU" dirty="0" err="1" smtClean="0"/>
            <a:t>Єльцина</a:t>
          </a:r>
          <a:r>
            <a:rPr lang="ru-RU" dirty="0" smtClean="0"/>
            <a:t>. </a:t>
          </a:r>
          <a:r>
            <a:rPr lang="ru-RU" dirty="0" err="1" smtClean="0"/>
            <a:t>Розпустивши</a:t>
          </a:r>
          <a:r>
            <a:rPr lang="ru-RU" dirty="0" smtClean="0"/>
            <a:t> 21 </a:t>
          </a:r>
          <a:r>
            <a:rPr lang="ru-RU" dirty="0" err="1" smtClean="0"/>
            <a:t>вересня</a:t>
          </a:r>
          <a:r>
            <a:rPr lang="ru-RU" dirty="0" smtClean="0"/>
            <a:t> 1993 р. </a:t>
          </a:r>
          <a:r>
            <a:rPr lang="ru-RU" dirty="0" err="1" smtClean="0"/>
            <a:t>Верховну</a:t>
          </a:r>
          <a:r>
            <a:rPr lang="ru-RU" dirty="0" smtClean="0"/>
            <a:t> Раду та придушивши </a:t>
          </a:r>
          <a:r>
            <a:rPr lang="ru-RU" dirty="0" err="1" smtClean="0"/>
            <a:t>правий</a:t>
          </a:r>
          <a:r>
            <a:rPr lang="ru-RU" dirty="0" smtClean="0"/>
            <a:t> переворот 4 </a:t>
          </a:r>
          <a:r>
            <a:rPr lang="ru-RU" dirty="0" err="1" smtClean="0"/>
            <a:t>жовтня</a:t>
          </a:r>
          <a:r>
            <a:rPr lang="ru-RU" dirty="0" smtClean="0"/>
            <a:t> 1993-го.</a:t>
          </a:r>
          <a:endParaRPr lang="ru-RU" dirty="0"/>
        </a:p>
      </dgm:t>
    </dgm:pt>
    <dgm:pt modelId="{CD6DFDA5-6D84-4C2A-A15B-9FDA89875DF8}" type="parTrans" cxnId="{601124CC-2522-43F9-AF2F-E12B15A6FE64}">
      <dgm:prSet/>
      <dgm:spPr/>
      <dgm:t>
        <a:bodyPr/>
        <a:lstStyle/>
        <a:p>
          <a:endParaRPr lang="ru-RU"/>
        </a:p>
      </dgm:t>
    </dgm:pt>
    <dgm:pt modelId="{DFC1FD53-5824-4703-B06B-971C9961D9FA}" type="sibTrans" cxnId="{601124CC-2522-43F9-AF2F-E12B15A6FE64}">
      <dgm:prSet/>
      <dgm:spPr/>
      <dgm:t>
        <a:bodyPr/>
        <a:lstStyle/>
        <a:p>
          <a:endParaRPr lang="ru-RU"/>
        </a:p>
      </dgm:t>
    </dgm:pt>
    <dgm:pt modelId="{2A6DE455-CBA0-42B3-B59F-7BE9FE69A00F}">
      <dgm:prSet phldrT="[Текст]"/>
      <dgm:spPr/>
      <dgm:t>
        <a:bodyPr/>
        <a:lstStyle/>
        <a:p>
          <a:r>
            <a:rPr lang="ru-RU" dirty="0" smtClean="0"/>
            <a:t>В 1996 р. </a:t>
          </a:r>
          <a:r>
            <a:rPr lang="ru-RU" dirty="0" err="1" smtClean="0"/>
            <a:t>відбулися</a:t>
          </a:r>
          <a:r>
            <a:rPr lang="ru-RU" dirty="0" smtClean="0"/>
            <a:t> </a:t>
          </a:r>
          <a:r>
            <a:rPr lang="ru-RU" dirty="0" err="1" smtClean="0"/>
            <a:t>вибори</a:t>
          </a:r>
          <a:r>
            <a:rPr lang="ru-RU" dirty="0" smtClean="0"/>
            <a:t> Президента, на посаду </a:t>
          </a:r>
          <a:r>
            <a:rPr lang="ru-RU" dirty="0" err="1" smtClean="0"/>
            <a:t>якого</a:t>
          </a:r>
          <a:r>
            <a:rPr lang="ru-RU" dirty="0" smtClean="0"/>
            <a:t> </a:t>
          </a:r>
          <a:r>
            <a:rPr lang="ru-RU" dirty="0" err="1" smtClean="0"/>
            <a:t>переобрано</a:t>
          </a:r>
          <a:r>
            <a:rPr lang="ru-RU" dirty="0" smtClean="0"/>
            <a:t> </a:t>
          </a:r>
          <a:r>
            <a:rPr lang="ru-RU" dirty="0" err="1" smtClean="0"/>
            <a:t>Єльцина</a:t>
          </a:r>
          <a:r>
            <a:rPr lang="ru-RU" dirty="0" smtClean="0"/>
            <a:t> Б. М.</a:t>
          </a:r>
          <a:endParaRPr lang="ru-RU" dirty="0"/>
        </a:p>
      </dgm:t>
    </dgm:pt>
    <dgm:pt modelId="{D1DEBBDD-2E6F-4AC0-A04D-5B885B875569}" type="parTrans" cxnId="{3CF535A9-BFC2-45E1-8521-B59B29A31660}">
      <dgm:prSet/>
      <dgm:spPr/>
      <dgm:t>
        <a:bodyPr/>
        <a:lstStyle/>
        <a:p>
          <a:endParaRPr lang="ru-RU"/>
        </a:p>
      </dgm:t>
    </dgm:pt>
    <dgm:pt modelId="{4EDF6528-ED4A-41ED-890F-43F20D1A9587}" type="sibTrans" cxnId="{3CF535A9-BFC2-45E1-8521-B59B29A31660}">
      <dgm:prSet/>
      <dgm:spPr/>
      <dgm:t>
        <a:bodyPr/>
        <a:lstStyle/>
        <a:p>
          <a:endParaRPr lang="ru-RU"/>
        </a:p>
      </dgm:t>
    </dgm:pt>
    <dgm:pt modelId="{14CD3F5D-B1A7-46B8-9D8D-E0DA2C6567DF}">
      <dgm:prSet phldrT="[Текст]"/>
      <dgm:spPr/>
      <dgm:t>
        <a:bodyPr/>
        <a:lstStyle/>
        <a:p>
          <a:r>
            <a:rPr lang="ru-RU" dirty="0" err="1" smtClean="0"/>
            <a:t>Наприкінці</a:t>
          </a:r>
          <a:r>
            <a:rPr lang="ru-RU" dirty="0" smtClean="0"/>
            <a:t> 1994 р. </a:t>
          </a:r>
          <a:r>
            <a:rPr lang="ru-RU" dirty="0" err="1" smtClean="0"/>
            <a:t>Росія</a:t>
          </a:r>
          <a:r>
            <a:rPr lang="ru-RU" dirty="0" smtClean="0"/>
            <a:t> почала </a:t>
          </a:r>
          <a:r>
            <a:rPr lang="ru-RU" dirty="0" err="1" smtClean="0"/>
            <a:t>військову</a:t>
          </a:r>
          <a:r>
            <a:rPr lang="ru-RU" dirty="0" smtClean="0"/>
            <a:t> </a:t>
          </a:r>
          <a:r>
            <a:rPr lang="ru-RU" dirty="0" err="1" smtClean="0"/>
            <a:t>операцію</a:t>
          </a:r>
          <a:r>
            <a:rPr lang="ru-RU" dirty="0" smtClean="0"/>
            <a:t> в </a:t>
          </a:r>
          <a:r>
            <a:rPr lang="ru-RU" dirty="0" err="1" smtClean="0"/>
            <a:t>Чеченській</a:t>
          </a:r>
          <a:r>
            <a:rPr lang="ru-RU" dirty="0" smtClean="0"/>
            <a:t> </a:t>
          </a:r>
          <a:r>
            <a:rPr lang="ru-RU" dirty="0" err="1" smtClean="0"/>
            <a:t>республіці</a:t>
          </a:r>
          <a:r>
            <a:rPr lang="ru-RU" dirty="0" smtClean="0"/>
            <a:t>, в </a:t>
          </a:r>
          <a:r>
            <a:rPr lang="ru-RU" dirty="0" err="1" smtClean="0"/>
            <a:t>якій</a:t>
          </a:r>
          <a:r>
            <a:rPr lang="ru-RU" dirty="0" smtClean="0"/>
            <a:t> до </a:t>
          </a:r>
          <a:r>
            <a:rPr lang="ru-RU" dirty="0" err="1" smtClean="0"/>
            <a:t>влади</a:t>
          </a:r>
          <a:r>
            <a:rPr lang="ru-RU" dirty="0" smtClean="0"/>
            <a:t> </a:t>
          </a:r>
          <a:r>
            <a:rPr lang="ru-RU" dirty="0" err="1" smtClean="0"/>
            <a:t>прийшло</a:t>
          </a:r>
          <a:r>
            <a:rPr lang="ru-RU" dirty="0" smtClean="0"/>
            <a:t> </a:t>
          </a:r>
          <a:r>
            <a:rPr lang="ru-RU" dirty="0" err="1" smtClean="0"/>
            <a:t>угрупування</a:t>
          </a:r>
          <a:r>
            <a:rPr lang="ru-RU" dirty="0" smtClean="0"/>
            <a:t>, яке </a:t>
          </a:r>
          <a:r>
            <a:rPr lang="ru-RU" dirty="0" err="1" smtClean="0"/>
            <a:t>добивалося</a:t>
          </a:r>
          <a:r>
            <a:rPr lang="ru-RU" dirty="0" smtClean="0"/>
            <a:t> </a:t>
          </a:r>
          <a:r>
            <a:rPr lang="ru-RU" dirty="0" err="1" smtClean="0"/>
            <a:t>відділення</a:t>
          </a:r>
          <a:r>
            <a:rPr lang="ru-RU" dirty="0" smtClean="0"/>
            <a:t> </a:t>
          </a:r>
          <a:r>
            <a:rPr lang="ru-RU" dirty="0" err="1" smtClean="0"/>
            <a:t>від</a:t>
          </a:r>
          <a:r>
            <a:rPr lang="ru-RU" dirty="0" smtClean="0"/>
            <a:t> </a:t>
          </a:r>
          <a:r>
            <a:rPr lang="ru-RU" dirty="0" err="1" smtClean="0"/>
            <a:t>Росії</a:t>
          </a:r>
          <a:r>
            <a:rPr lang="ru-RU" dirty="0" smtClean="0"/>
            <a:t>.</a:t>
          </a:r>
          <a:endParaRPr lang="ru-RU" dirty="0"/>
        </a:p>
      </dgm:t>
    </dgm:pt>
    <dgm:pt modelId="{BDBF1A8E-EB9D-4E23-9343-0C84B747D0AA}" type="parTrans" cxnId="{128C3040-55C5-434F-AF29-223A15581C77}">
      <dgm:prSet/>
      <dgm:spPr/>
      <dgm:t>
        <a:bodyPr/>
        <a:lstStyle/>
        <a:p>
          <a:endParaRPr lang="ru-RU"/>
        </a:p>
      </dgm:t>
    </dgm:pt>
    <dgm:pt modelId="{E95196CF-3866-4D74-B8F7-3E94B5F708D0}" type="sibTrans" cxnId="{128C3040-55C5-434F-AF29-223A15581C77}">
      <dgm:prSet/>
      <dgm:spPr/>
      <dgm:t>
        <a:bodyPr/>
        <a:lstStyle/>
        <a:p>
          <a:endParaRPr lang="ru-RU"/>
        </a:p>
      </dgm:t>
    </dgm:pt>
    <dgm:pt modelId="{18BA5476-01AF-4AE3-B94D-0D579D0DE5F6}">
      <dgm:prSet phldrT="[Текст]"/>
      <dgm:spPr/>
      <dgm:t>
        <a:bodyPr/>
        <a:lstStyle/>
        <a:p>
          <a:r>
            <a:rPr lang="ru-RU" dirty="0" smtClean="0"/>
            <a:t>1999 р. </a:t>
          </a:r>
          <a:r>
            <a:rPr lang="ru-RU" dirty="0" err="1" smtClean="0"/>
            <a:t>пройшов</a:t>
          </a:r>
          <a:r>
            <a:rPr lang="ru-RU" dirty="0" smtClean="0"/>
            <a:t> </a:t>
          </a:r>
          <a:r>
            <a:rPr lang="ru-RU" dirty="0" err="1" smtClean="0"/>
            <a:t>упошуках</a:t>
          </a:r>
          <a:r>
            <a:rPr lang="ru-RU" dirty="0" smtClean="0"/>
            <a:t> </a:t>
          </a:r>
          <a:r>
            <a:rPr lang="ru-RU" dirty="0" err="1" smtClean="0"/>
            <a:t>наступника</a:t>
          </a:r>
          <a:r>
            <a:rPr lang="ru-RU" dirty="0" smtClean="0"/>
            <a:t> </a:t>
          </a:r>
          <a:r>
            <a:rPr lang="ru-RU" dirty="0" err="1" smtClean="0"/>
            <a:t>Єльцина</a:t>
          </a:r>
          <a:r>
            <a:rPr lang="ru-RU" dirty="0" smtClean="0"/>
            <a:t>: </a:t>
          </a:r>
          <a:r>
            <a:rPr lang="ru-RU" dirty="0" err="1" smtClean="0"/>
            <a:t>змінено</a:t>
          </a:r>
          <a:r>
            <a:rPr lang="ru-RU" dirty="0" smtClean="0"/>
            <a:t> </a:t>
          </a:r>
          <a:r>
            <a:rPr lang="ru-RU" dirty="0" err="1" smtClean="0"/>
            <a:t>трьох</a:t>
          </a:r>
          <a:r>
            <a:rPr lang="ru-RU" dirty="0" smtClean="0"/>
            <a:t> </a:t>
          </a:r>
          <a:r>
            <a:rPr lang="ru-RU" dirty="0" err="1" smtClean="0"/>
            <a:t>прем'єр-міністрів</a:t>
          </a:r>
          <a:r>
            <a:rPr lang="ru-RU" dirty="0" smtClean="0"/>
            <a:t>, </a:t>
          </a:r>
          <a:r>
            <a:rPr lang="ru-RU" dirty="0" err="1" smtClean="0"/>
            <a:t>вибір</a:t>
          </a:r>
          <a:r>
            <a:rPr lang="ru-RU" dirty="0" smtClean="0"/>
            <a:t> </a:t>
          </a:r>
          <a:r>
            <a:rPr lang="ru-RU" dirty="0" err="1" smtClean="0"/>
            <a:t>зупинено</a:t>
          </a:r>
          <a:r>
            <a:rPr lang="ru-RU" dirty="0" smtClean="0"/>
            <a:t> на В. В. </a:t>
          </a:r>
          <a:r>
            <a:rPr lang="ru-RU" dirty="0" err="1" smtClean="0"/>
            <a:t>Путіні</a:t>
          </a:r>
          <a:r>
            <a:rPr lang="ru-RU" dirty="0" smtClean="0"/>
            <a:t>.</a:t>
          </a:r>
          <a:endParaRPr lang="ru-RU" dirty="0"/>
        </a:p>
      </dgm:t>
    </dgm:pt>
    <dgm:pt modelId="{C126FF66-850C-431F-9423-76BC5E1DBF3C}" type="parTrans" cxnId="{15266756-8199-413A-B059-12218287B939}">
      <dgm:prSet/>
      <dgm:spPr/>
      <dgm:t>
        <a:bodyPr/>
        <a:lstStyle/>
        <a:p>
          <a:endParaRPr lang="ru-RU"/>
        </a:p>
      </dgm:t>
    </dgm:pt>
    <dgm:pt modelId="{581F37EF-435F-4E28-B5E7-D24008C4653C}" type="sibTrans" cxnId="{15266756-8199-413A-B059-12218287B939}">
      <dgm:prSet/>
      <dgm:spPr/>
      <dgm:t>
        <a:bodyPr/>
        <a:lstStyle/>
        <a:p>
          <a:endParaRPr lang="ru-RU"/>
        </a:p>
      </dgm:t>
    </dgm:pt>
    <dgm:pt modelId="{13035D14-3F4B-4CCE-B60A-995E102AC3BD}">
      <dgm:prSet phldrT="[Текст]"/>
      <dgm:spPr/>
      <dgm:t>
        <a:bodyPr/>
        <a:lstStyle/>
        <a:p>
          <a:r>
            <a:rPr lang="ru-RU" dirty="0" smtClean="0"/>
            <a:t>1999-го </a:t>
          </a:r>
          <a:r>
            <a:rPr lang="ru-RU" dirty="0" err="1" smtClean="0"/>
            <a:t>Єльцин</a:t>
          </a:r>
          <a:r>
            <a:rPr lang="ru-RU" dirty="0" smtClean="0"/>
            <a:t> </a:t>
          </a:r>
          <a:r>
            <a:rPr lang="ru-RU" dirty="0" err="1" smtClean="0"/>
            <a:t>добровільно</a:t>
          </a:r>
          <a:r>
            <a:rPr lang="ru-RU" dirty="0" smtClean="0"/>
            <a:t> </a:t>
          </a:r>
          <a:r>
            <a:rPr lang="ru-RU" dirty="0" err="1" smtClean="0"/>
            <a:t>залишає</a:t>
          </a:r>
          <a:r>
            <a:rPr lang="ru-RU" dirty="0" smtClean="0"/>
            <a:t> посаду Президента </a:t>
          </a:r>
          <a:r>
            <a:rPr lang="ru-RU" dirty="0" err="1" smtClean="0"/>
            <a:t>Росії</a:t>
          </a:r>
          <a:r>
            <a:rPr lang="ru-RU" dirty="0" smtClean="0"/>
            <a:t>, </a:t>
          </a:r>
          <a:r>
            <a:rPr lang="ru-RU" dirty="0" err="1" smtClean="0"/>
            <a:t>виконувати</a:t>
          </a:r>
          <a:r>
            <a:rPr lang="ru-RU" dirty="0" smtClean="0"/>
            <a:t> </a:t>
          </a:r>
          <a:r>
            <a:rPr lang="ru-RU" dirty="0" err="1" smtClean="0"/>
            <a:t>обов'язки</a:t>
          </a:r>
          <a:r>
            <a:rPr lang="ru-RU" dirty="0" smtClean="0"/>
            <a:t> </a:t>
          </a:r>
          <a:r>
            <a:rPr lang="ru-RU" dirty="0" err="1" smtClean="0"/>
            <a:t>призначено</a:t>
          </a:r>
          <a:r>
            <a:rPr lang="ru-RU" dirty="0" smtClean="0"/>
            <a:t> </a:t>
          </a:r>
          <a:r>
            <a:rPr lang="ru-RU" dirty="0" err="1" smtClean="0"/>
            <a:t>прем'єр-міністра</a:t>
          </a:r>
          <a:r>
            <a:rPr lang="ru-RU" dirty="0" smtClean="0"/>
            <a:t> </a:t>
          </a:r>
          <a:r>
            <a:rPr lang="ru-RU" dirty="0" err="1" smtClean="0"/>
            <a:t>Путіна</a:t>
          </a:r>
          <a:r>
            <a:rPr lang="ru-RU" dirty="0" smtClean="0"/>
            <a:t>, </a:t>
          </a:r>
          <a:r>
            <a:rPr lang="ru-RU" dirty="0" err="1" smtClean="0"/>
            <a:t>якого</a:t>
          </a:r>
          <a:r>
            <a:rPr lang="ru-RU" dirty="0" smtClean="0"/>
            <a:t> </a:t>
          </a:r>
          <a:r>
            <a:rPr lang="ru-RU" dirty="0" err="1" smtClean="0"/>
            <a:t>обирають</a:t>
          </a:r>
          <a:r>
            <a:rPr lang="ru-RU" dirty="0" smtClean="0"/>
            <a:t> </a:t>
          </a:r>
          <a:r>
            <a:rPr lang="ru-RU" dirty="0" err="1" smtClean="0"/>
            <a:t>наступним</a:t>
          </a:r>
          <a:r>
            <a:rPr lang="ru-RU" dirty="0" smtClean="0"/>
            <a:t> президентом </a:t>
          </a:r>
          <a:r>
            <a:rPr lang="ru-RU" dirty="0" err="1" smtClean="0"/>
            <a:t>навесні</a:t>
          </a:r>
          <a:r>
            <a:rPr lang="ru-RU" dirty="0" smtClean="0"/>
            <a:t> 2000 р.</a:t>
          </a:r>
          <a:endParaRPr lang="ru-RU" dirty="0"/>
        </a:p>
      </dgm:t>
    </dgm:pt>
    <dgm:pt modelId="{10606314-8362-4F31-A273-6A36E9997925}" type="parTrans" cxnId="{26913436-B148-41CE-A24F-55EB0982AF55}">
      <dgm:prSet/>
      <dgm:spPr/>
      <dgm:t>
        <a:bodyPr/>
        <a:lstStyle/>
        <a:p>
          <a:endParaRPr lang="ru-RU"/>
        </a:p>
      </dgm:t>
    </dgm:pt>
    <dgm:pt modelId="{1AEE82A4-0993-4248-A7D9-BFC1152CDD21}" type="sibTrans" cxnId="{26913436-B148-41CE-A24F-55EB0982AF55}">
      <dgm:prSet/>
      <dgm:spPr/>
      <dgm:t>
        <a:bodyPr/>
        <a:lstStyle/>
        <a:p>
          <a:endParaRPr lang="ru-RU"/>
        </a:p>
      </dgm:t>
    </dgm:pt>
    <dgm:pt modelId="{314CAA15-545A-4D41-9361-A08EE0044658}" type="pres">
      <dgm:prSet presAssocID="{2F6A5635-4634-4C33-9109-A9EAD5DD63C1}" presName="Name0" presStyleCnt="0">
        <dgm:presLayoutVars>
          <dgm:dir/>
          <dgm:animLvl val="lvl"/>
          <dgm:resizeHandles/>
        </dgm:presLayoutVars>
      </dgm:prSet>
      <dgm:spPr/>
    </dgm:pt>
    <dgm:pt modelId="{777AEDD0-F85B-49ED-B0C9-6F63B3A5D8C5}" type="pres">
      <dgm:prSet presAssocID="{FBEED14B-461A-4CBD-B821-1DFD2E3B6E96}" presName="linNode" presStyleCnt="0"/>
      <dgm:spPr/>
    </dgm:pt>
    <dgm:pt modelId="{AC3F90BA-FF9A-4747-8108-B65A8399716C}" type="pres">
      <dgm:prSet presAssocID="{FBEED14B-461A-4CBD-B821-1DFD2E3B6E96}" presName="parentShp" presStyleLbl="node1" presStyleIdx="0" presStyleCnt="10" custScaleX="1439923">
        <dgm:presLayoutVars>
          <dgm:bulletEnabled val="1"/>
        </dgm:presLayoutVars>
      </dgm:prSet>
      <dgm:spPr/>
    </dgm:pt>
    <dgm:pt modelId="{F4CADFAF-3CFB-45A2-88BE-8B27642BB569}" type="pres">
      <dgm:prSet presAssocID="{FBEED14B-461A-4CBD-B821-1DFD2E3B6E96}" presName="childShp" presStyleLbl="bgAccFollowNode1" presStyleIdx="0" presStyleCnt="10">
        <dgm:presLayoutVars>
          <dgm:bulletEnabled val="1"/>
        </dgm:presLayoutVars>
      </dgm:prSet>
      <dgm:spPr/>
    </dgm:pt>
    <dgm:pt modelId="{E4B1C930-3F9A-477A-9DA5-E6A645605715}" type="pres">
      <dgm:prSet presAssocID="{EB521FD8-F540-4BCA-9D47-83C895041C44}" presName="spacing" presStyleCnt="0"/>
      <dgm:spPr/>
    </dgm:pt>
    <dgm:pt modelId="{C55CF19A-FD24-4A0D-BEC9-FD9F9247ED64}" type="pres">
      <dgm:prSet presAssocID="{82B81F1F-61F6-4AA6-892D-2B9F4A3F91C6}" presName="linNode" presStyleCnt="0"/>
      <dgm:spPr/>
    </dgm:pt>
    <dgm:pt modelId="{DB74A081-CB32-472B-A9DC-5DB291092421}" type="pres">
      <dgm:prSet presAssocID="{82B81F1F-61F6-4AA6-892D-2B9F4A3F91C6}" presName="parentShp" presStyleLbl="node1" presStyleIdx="1" presStyleCnt="10" custScaleX="1487514">
        <dgm:presLayoutVars>
          <dgm:bulletEnabled val="1"/>
        </dgm:presLayoutVars>
      </dgm:prSet>
      <dgm:spPr/>
    </dgm:pt>
    <dgm:pt modelId="{E95FB614-7AD6-49B8-9324-798855F8D61B}" type="pres">
      <dgm:prSet presAssocID="{82B81F1F-61F6-4AA6-892D-2B9F4A3F91C6}" presName="childShp" presStyleLbl="bgAccFollowNode1" presStyleIdx="1" presStyleCnt="10">
        <dgm:presLayoutVars>
          <dgm:bulletEnabled val="1"/>
        </dgm:presLayoutVars>
      </dgm:prSet>
      <dgm:spPr/>
    </dgm:pt>
    <dgm:pt modelId="{949D62DB-1BF8-4649-B91B-6AB853474377}" type="pres">
      <dgm:prSet presAssocID="{85100F90-FEEF-494D-85A9-EE55FA621E83}" presName="spacing" presStyleCnt="0"/>
      <dgm:spPr/>
    </dgm:pt>
    <dgm:pt modelId="{656AECE8-F64D-453C-BE7E-A1C938D6E079}" type="pres">
      <dgm:prSet presAssocID="{208EB8B1-836E-4AE8-887D-FC5E2A036675}" presName="linNode" presStyleCnt="0"/>
      <dgm:spPr/>
    </dgm:pt>
    <dgm:pt modelId="{2DFAA7F5-527F-4248-82A3-463D5D3515A9}" type="pres">
      <dgm:prSet presAssocID="{208EB8B1-836E-4AE8-887D-FC5E2A036675}" presName="parentShp" presStyleLbl="node1" presStyleIdx="2" presStyleCnt="10" custScaleX="1572658" custLinFactNeighborX="-227" custLinFactNeighborY="-1262">
        <dgm:presLayoutVars>
          <dgm:bulletEnabled val="1"/>
        </dgm:presLayoutVars>
      </dgm:prSet>
      <dgm:spPr/>
    </dgm:pt>
    <dgm:pt modelId="{8E62F7CF-EFA7-4238-B767-8DE1A45E5233}" type="pres">
      <dgm:prSet presAssocID="{208EB8B1-836E-4AE8-887D-FC5E2A036675}" presName="childShp" presStyleLbl="bgAccFollowNode1" presStyleIdx="2" presStyleCnt="10">
        <dgm:presLayoutVars>
          <dgm:bulletEnabled val="1"/>
        </dgm:presLayoutVars>
      </dgm:prSet>
      <dgm:spPr/>
    </dgm:pt>
    <dgm:pt modelId="{81A03233-ADAB-4D50-835F-8F6EE2A6E40E}" type="pres">
      <dgm:prSet presAssocID="{27D1C815-D871-4793-AF79-F7BE562C5E98}" presName="spacing" presStyleCnt="0"/>
      <dgm:spPr/>
    </dgm:pt>
    <dgm:pt modelId="{F5794894-F191-4BFF-BB20-870D98615027}" type="pres">
      <dgm:prSet presAssocID="{C8D6EC00-AA8D-4ED1-BBA9-99A4AD81E22C}" presName="linNode" presStyleCnt="0"/>
      <dgm:spPr/>
    </dgm:pt>
    <dgm:pt modelId="{FA675CDA-3064-4152-9AD5-7A326B35461E}" type="pres">
      <dgm:prSet presAssocID="{C8D6EC00-AA8D-4ED1-BBA9-99A4AD81E22C}" presName="parentShp" presStyleLbl="node1" presStyleIdx="3" presStyleCnt="10" custScaleX="1635783" custLinFactNeighborX="-434" custLinFactNeighborY="-2671">
        <dgm:presLayoutVars>
          <dgm:bulletEnabled val="1"/>
        </dgm:presLayoutVars>
      </dgm:prSet>
      <dgm:spPr/>
    </dgm:pt>
    <dgm:pt modelId="{FDD44D60-CF76-4E1A-85DC-BF1CA183B403}" type="pres">
      <dgm:prSet presAssocID="{C8D6EC00-AA8D-4ED1-BBA9-99A4AD81E22C}" presName="childShp" presStyleLbl="bgAccFollowNode1" presStyleIdx="3" presStyleCnt="10">
        <dgm:presLayoutVars>
          <dgm:bulletEnabled val="1"/>
        </dgm:presLayoutVars>
      </dgm:prSet>
      <dgm:spPr/>
    </dgm:pt>
    <dgm:pt modelId="{1C1C2ACB-D067-4515-9175-26630B14FC82}" type="pres">
      <dgm:prSet presAssocID="{8B359080-CF90-4A05-BC11-D44A1DB2FDAC}" presName="spacing" presStyleCnt="0"/>
      <dgm:spPr/>
    </dgm:pt>
    <dgm:pt modelId="{AA211F0B-4EDE-4030-B69C-CC5022054D6D}" type="pres">
      <dgm:prSet presAssocID="{BBEC603B-84CB-4943-9CF0-D90CAB3D46B4}" presName="linNode" presStyleCnt="0"/>
      <dgm:spPr/>
    </dgm:pt>
    <dgm:pt modelId="{F3B606DC-9F8D-4689-B15A-F70E0690D263}" type="pres">
      <dgm:prSet presAssocID="{BBEC603B-84CB-4943-9CF0-D90CAB3D46B4}" presName="parentShp" presStyleLbl="node1" presStyleIdx="4" presStyleCnt="10" custScaleX="1605016">
        <dgm:presLayoutVars>
          <dgm:bulletEnabled val="1"/>
        </dgm:presLayoutVars>
      </dgm:prSet>
      <dgm:spPr/>
    </dgm:pt>
    <dgm:pt modelId="{373A54D8-071A-4FBD-A4DD-78C86515C735}" type="pres">
      <dgm:prSet presAssocID="{BBEC603B-84CB-4943-9CF0-D90CAB3D46B4}" presName="childShp" presStyleLbl="bgAccFollowNode1" presStyleIdx="4" presStyleCnt="10">
        <dgm:presLayoutVars>
          <dgm:bulletEnabled val="1"/>
        </dgm:presLayoutVars>
      </dgm:prSet>
      <dgm:spPr/>
    </dgm:pt>
    <dgm:pt modelId="{2734BF17-FB23-4F48-942A-0D6F17E2C43A}" type="pres">
      <dgm:prSet presAssocID="{7D846AC0-7730-413B-9151-ED206F336B13}" presName="spacing" presStyleCnt="0"/>
      <dgm:spPr/>
    </dgm:pt>
    <dgm:pt modelId="{B96C345F-5E08-4A2A-A48D-7CA57FA99386}" type="pres">
      <dgm:prSet presAssocID="{57827C0D-1DF3-4B93-BF16-3DAF4409FF90}" presName="linNode" presStyleCnt="0"/>
      <dgm:spPr/>
    </dgm:pt>
    <dgm:pt modelId="{73279A6E-D28E-4A93-9B97-78F05A5AC134}" type="pres">
      <dgm:prSet presAssocID="{57827C0D-1DF3-4B93-BF16-3DAF4409FF90}" presName="parentShp" presStyleLbl="node1" presStyleIdx="5" presStyleCnt="10" custScaleX="1605016">
        <dgm:presLayoutVars>
          <dgm:bulletEnabled val="1"/>
        </dgm:presLayoutVars>
      </dgm:prSet>
      <dgm:spPr/>
    </dgm:pt>
    <dgm:pt modelId="{6CA4D59F-2A44-4734-9A94-1991133E05DD}" type="pres">
      <dgm:prSet presAssocID="{57827C0D-1DF3-4B93-BF16-3DAF4409FF90}" presName="childShp" presStyleLbl="bgAccFollowNode1" presStyleIdx="5" presStyleCnt="10">
        <dgm:presLayoutVars>
          <dgm:bulletEnabled val="1"/>
        </dgm:presLayoutVars>
      </dgm:prSet>
      <dgm:spPr/>
    </dgm:pt>
    <dgm:pt modelId="{77631C36-7AE8-4FCE-9CEE-4459D3708C9E}" type="pres">
      <dgm:prSet presAssocID="{DFC1FD53-5824-4703-B06B-971C9961D9FA}" presName="spacing" presStyleCnt="0"/>
      <dgm:spPr/>
    </dgm:pt>
    <dgm:pt modelId="{E7BEDB88-DB41-4E90-BFBB-6265161B88D1}" type="pres">
      <dgm:prSet presAssocID="{14CD3F5D-B1A7-46B8-9D8D-E0DA2C6567DF}" presName="linNode" presStyleCnt="0"/>
      <dgm:spPr/>
    </dgm:pt>
    <dgm:pt modelId="{526D51F4-DB22-4CE3-95AF-A145A50A3B58}" type="pres">
      <dgm:prSet presAssocID="{14CD3F5D-B1A7-46B8-9D8D-E0DA2C6567DF}" presName="parentShp" presStyleLbl="node1" presStyleIdx="6" presStyleCnt="10" custScaleX="165234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E72FF0C-5DE2-44DF-AA90-84E13ADA65CA}" type="pres">
      <dgm:prSet presAssocID="{14CD3F5D-B1A7-46B8-9D8D-E0DA2C6567DF}" presName="childShp" presStyleLbl="bgAccFollowNode1" presStyleIdx="6" presStyleCnt="10">
        <dgm:presLayoutVars>
          <dgm:bulletEnabled val="1"/>
        </dgm:presLayoutVars>
      </dgm:prSet>
      <dgm:spPr/>
    </dgm:pt>
    <dgm:pt modelId="{F669DF26-E8D9-45A5-BEF3-DA7F2D8F95B2}" type="pres">
      <dgm:prSet presAssocID="{E95196CF-3866-4D74-B8F7-3E94B5F708D0}" presName="spacing" presStyleCnt="0"/>
      <dgm:spPr/>
    </dgm:pt>
    <dgm:pt modelId="{439EC82A-9EAF-4994-B1C2-937B1A6ACA52}" type="pres">
      <dgm:prSet presAssocID="{2A6DE455-CBA0-42B3-B59F-7BE9FE69A00F}" presName="linNode" presStyleCnt="0"/>
      <dgm:spPr/>
    </dgm:pt>
    <dgm:pt modelId="{476D8430-6C76-47F9-BC67-150C56B2FD49}" type="pres">
      <dgm:prSet presAssocID="{2A6DE455-CBA0-42B3-B59F-7BE9FE69A00F}" presName="parentShp" presStyleLbl="node1" presStyleIdx="7" presStyleCnt="10" custScaleX="160501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43F1830-7A9A-4FBB-AA57-0217E0062889}" type="pres">
      <dgm:prSet presAssocID="{2A6DE455-CBA0-42B3-B59F-7BE9FE69A00F}" presName="childShp" presStyleLbl="bgAccFollowNode1" presStyleIdx="7" presStyleCnt="10">
        <dgm:presLayoutVars>
          <dgm:bulletEnabled val="1"/>
        </dgm:presLayoutVars>
      </dgm:prSet>
      <dgm:spPr/>
    </dgm:pt>
    <dgm:pt modelId="{70B359A3-18F7-4611-A23A-485D59D93F97}" type="pres">
      <dgm:prSet presAssocID="{4EDF6528-ED4A-41ED-890F-43F20D1A9587}" presName="spacing" presStyleCnt="0"/>
      <dgm:spPr/>
    </dgm:pt>
    <dgm:pt modelId="{302EE90C-B3F6-41D2-BA4B-361BC913708C}" type="pres">
      <dgm:prSet presAssocID="{18BA5476-01AF-4AE3-B94D-0D579D0DE5F6}" presName="linNode" presStyleCnt="0"/>
      <dgm:spPr/>
    </dgm:pt>
    <dgm:pt modelId="{C1975F94-7DAC-4C53-B5C9-8DB8428D47C1}" type="pres">
      <dgm:prSet presAssocID="{18BA5476-01AF-4AE3-B94D-0D579D0DE5F6}" presName="parentShp" presStyleLbl="node1" presStyleIdx="8" presStyleCnt="10" custScaleX="160501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144AE97-A549-469E-A55E-E47E0A020FD1}" type="pres">
      <dgm:prSet presAssocID="{18BA5476-01AF-4AE3-B94D-0D579D0DE5F6}" presName="childShp" presStyleLbl="bgAccFollowNode1" presStyleIdx="8" presStyleCnt="10">
        <dgm:presLayoutVars>
          <dgm:bulletEnabled val="1"/>
        </dgm:presLayoutVars>
      </dgm:prSet>
      <dgm:spPr/>
    </dgm:pt>
    <dgm:pt modelId="{896E2A0A-A1FA-4D28-9159-62E223CEA419}" type="pres">
      <dgm:prSet presAssocID="{581F37EF-435F-4E28-B5E7-D24008C4653C}" presName="spacing" presStyleCnt="0"/>
      <dgm:spPr/>
    </dgm:pt>
    <dgm:pt modelId="{408764EB-3978-45F4-8F20-26236A8339C4}" type="pres">
      <dgm:prSet presAssocID="{13035D14-3F4B-4CCE-B60A-995E102AC3BD}" presName="linNode" presStyleCnt="0"/>
      <dgm:spPr/>
    </dgm:pt>
    <dgm:pt modelId="{765B2EC5-0A77-46BB-99F5-98D263C24F7C}" type="pres">
      <dgm:prSet presAssocID="{13035D14-3F4B-4CCE-B60A-995E102AC3BD}" presName="parentShp" presStyleLbl="node1" presStyleIdx="9" presStyleCnt="10" custScaleX="160501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E5B7EDC-9539-4217-A84A-FF67E0E7DACB}" type="pres">
      <dgm:prSet presAssocID="{13035D14-3F4B-4CCE-B60A-995E102AC3BD}" presName="childShp" presStyleLbl="bgAccFollowNode1" presStyleIdx="9" presStyleCnt="10">
        <dgm:presLayoutVars>
          <dgm:bulletEnabled val="1"/>
        </dgm:presLayoutVars>
      </dgm:prSet>
      <dgm:spPr/>
    </dgm:pt>
  </dgm:ptLst>
  <dgm:cxnLst>
    <dgm:cxn modelId="{26913436-B148-41CE-A24F-55EB0982AF55}" srcId="{2F6A5635-4634-4C33-9109-A9EAD5DD63C1}" destId="{13035D14-3F4B-4CCE-B60A-995E102AC3BD}" srcOrd="9" destOrd="0" parTransId="{10606314-8362-4F31-A273-6A36E9997925}" sibTransId="{1AEE82A4-0993-4248-A7D9-BFC1152CDD21}"/>
    <dgm:cxn modelId="{B67B8BE5-2137-43C5-9618-D710B1D570E2}" srcId="{2F6A5635-4634-4C33-9109-A9EAD5DD63C1}" destId="{C8D6EC00-AA8D-4ED1-BBA9-99A4AD81E22C}" srcOrd="3" destOrd="0" parTransId="{F871B23E-FB7B-496F-87D8-BD1D50B1B74D}" sibTransId="{8B359080-CF90-4A05-BC11-D44A1DB2FDAC}"/>
    <dgm:cxn modelId="{28E53F38-67A2-4B49-9F76-3FAACF64504A}" type="presOf" srcId="{FBEED14B-461A-4CBD-B821-1DFD2E3B6E96}" destId="{AC3F90BA-FF9A-4747-8108-B65A8399716C}" srcOrd="0" destOrd="0" presId="urn:microsoft.com/office/officeart/2005/8/layout/vList6"/>
    <dgm:cxn modelId="{30F4C7E6-FFC2-4740-8A92-4F7A4A4A73E9}" type="presOf" srcId="{57827C0D-1DF3-4B93-BF16-3DAF4409FF90}" destId="{73279A6E-D28E-4A93-9B97-78F05A5AC134}" srcOrd="0" destOrd="0" presId="urn:microsoft.com/office/officeart/2005/8/layout/vList6"/>
    <dgm:cxn modelId="{0AEB2923-1FCD-4464-AFBB-CA8E71C3F467}" type="presOf" srcId="{82B81F1F-61F6-4AA6-892D-2B9F4A3F91C6}" destId="{DB74A081-CB32-472B-A9DC-5DB291092421}" srcOrd="0" destOrd="0" presId="urn:microsoft.com/office/officeart/2005/8/layout/vList6"/>
    <dgm:cxn modelId="{80EAD845-1212-4F17-B20A-53BCFD42B49D}" srcId="{2F6A5635-4634-4C33-9109-A9EAD5DD63C1}" destId="{208EB8B1-836E-4AE8-887D-FC5E2A036675}" srcOrd="2" destOrd="0" parTransId="{053590FA-3ABC-4840-B7AF-9E909DB0CE1E}" sibTransId="{27D1C815-D871-4793-AF79-F7BE562C5E98}"/>
    <dgm:cxn modelId="{3165AA88-EFB9-4797-BEA7-F47E08098D24}" srcId="{2F6A5635-4634-4C33-9109-A9EAD5DD63C1}" destId="{82B81F1F-61F6-4AA6-892D-2B9F4A3F91C6}" srcOrd="1" destOrd="0" parTransId="{5545F4BD-1E10-4E8C-BD72-63E49646D33E}" sibTransId="{85100F90-FEEF-494D-85A9-EE55FA621E83}"/>
    <dgm:cxn modelId="{A6C4E294-8472-43A5-AC3A-DD91A1B6E0C4}" srcId="{2F6A5635-4634-4C33-9109-A9EAD5DD63C1}" destId="{BBEC603B-84CB-4943-9CF0-D90CAB3D46B4}" srcOrd="4" destOrd="0" parTransId="{9B58EBCD-573F-4D72-B765-79D703DF9DB9}" sibTransId="{7D846AC0-7730-413B-9151-ED206F336B13}"/>
    <dgm:cxn modelId="{CF13E073-F8F9-4A44-B953-A736ED94E1A9}" type="presOf" srcId="{13035D14-3F4B-4CCE-B60A-995E102AC3BD}" destId="{765B2EC5-0A77-46BB-99F5-98D263C24F7C}" srcOrd="0" destOrd="0" presId="urn:microsoft.com/office/officeart/2005/8/layout/vList6"/>
    <dgm:cxn modelId="{7F1BB77F-4D62-4227-B643-890D86C8E41D}" type="presOf" srcId="{208EB8B1-836E-4AE8-887D-FC5E2A036675}" destId="{2DFAA7F5-527F-4248-82A3-463D5D3515A9}" srcOrd="0" destOrd="0" presId="urn:microsoft.com/office/officeart/2005/8/layout/vList6"/>
    <dgm:cxn modelId="{8664E797-2FE5-435C-A460-394E475B963F}" type="presOf" srcId="{18BA5476-01AF-4AE3-B94D-0D579D0DE5F6}" destId="{C1975F94-7DAC-4C53-B5C9-8DB8428D47C1}" srcOrd="0" destOrd="0" presId="urn:microsoft.com/office/officeart/2005/8/layout/vList6"/>
    <dgm:cxn modelId="{969463FA-B69D-4738-B47C-B18F3BBE21BE}" type="presOf" srcId="{2F6A5635-4634-4C33-9109-A9EAD5DD63C1}" destId="{314CAA15-545A-4D41-9361-A08EE0044658}" srcOrd="0" destOrd="0" presId="urn:microsoft.com/office/officeart/2005/8/layout/vList6"/>
    <dgm:cxn modelId="{2ABE369C-FB85-43C0-B218-B0695A080297}" type="presOf" srcId="{14CD3F5D-B1A7-46B8-9D8D-E0DA2C6567DF}" destId="{526D51F4-DB22-4CE3-95AF-A145A50A3B58}" srcOrd="0" destOrd="0" presId="urn:microsoft.com/office/officeart/2005/8/layout/vList6"/>
    <dgm:cxn modelId="{A90B3C01-351C-44C3-B6BD-6658809D218D}" type="presOf" srcId="{C8D6EC00-AA8D-4ED1-BBA9-99A4AD81E22C}" destId="{FA675CDA-3064-4152-9AD5-7A326B35461E}" srcOrd="0" destOrd="0" presId="urn:microsoft.com/office/officeart/2005/8/layout/vList6"/>
    <dgm:cxn modelId="{15266756-8199-413A-B059-12218287B939}" srcId="{2F6A5635-4634-4C33-9109-A9EAD5DD63C1}" destId="{18BA5476-01AF-4AE3-B94D-0D579D0DE5F6}" srcOrd="8" destOrd="0" parTransId="{C126FF66-850C-431F-9423-76BC5E1DBF3C}" sibTransId="{581F37EF-435F-4E28-B5E7-D24008C4653C}"/>
    <dgm:cxn modelId="{7373E709-37FE-4647-9056-628E5A95DFEF}" type="presOf" srcId="{2A6DE455-CBA0-42B3-B59F-7BE9FE69A00F}" destId="{476D8430-6C76-47F9-BC67-150C56B2FD49}" srcOrd="0" destOrd="0" presId="urn:microsoft.com/office/officeart/2005/8/layout/vList6"/>
    <dgm:cxn modelId="{3CF535A9-BFC2-45E1-8521-B59B29A31660}" srcId="{2F6A5635-4634-4C33-9109-A9EAD5DD63C1}" destId="{2A6DE455-CBA0-42B3-B59F-7BE9FE69A00F}" srcOrd="7" destOrd="0" parTransId="{D1DEBBDD-2E6F-4AC0-A04D-5B885B875569}" sibTransId="{4EDF6528-ED4A-41ED-890F-43F20D1A9587}"/>
    <dgm:cxn modelId="{E7F1DEA5-5165-4AF0-AF37-AF54FB283481}" type="presOf" srcId="{BBEC603B-84CB-4943-9CF0-D90CAB3D46B4}" destId="{F3B606DC-9F8D-4689-B15A-F70E0690D263}" srcOrd="0" destOrd="0" presId="urn:microsoft.com/office/officeart/2005/8/layout/vList6"/>
    <dgm:cxn modelId="{9407B3F1-CE85-4D1C-BF2B-8B647634F8D3}" srcId="{2F6A5635-4634-4C33-9109-A9EAD5DD63C1}" destId="{FBEED14B-461A-4CBD-B821-1DFD2E3B6E96}" srcOrd="0" destOrd="0" parTransId="{FA1E22B8-2F6B-4220-82CB-EC7EC3461FD1}" sibTransId="{EB521FD8-F540-4BCA-9D47-83C895041C44}"/>
    <dgm:cxn modelId="{128C3040-55C5-434F-AF29-223A15581C77}" srcId="{2F6A5635-4634-4C33-9109-A9EAD5DD63C1}" destId="{14CD3F5D-B1A7-46B8-9D8D-E0DA2C6567DF}" srcOrd="6" destOrd="0" parTransId="{BDBF1A8E-EB9D-4E23-9343-0C84B747D0AA}" sibTransId="{E95196CF-3866-4D74-B8F7-3E94B5F708D0}"/>
    <dgm:cxn modelId="{601124CC-2522-43F9-AF2F-E12B15A6FE64}" srcId="{2F6A5635-4634-4C33-9109-A9EAD5DD63C1}" destId="{57827C0D-1DF3-4B93-BF16-3DAF4409FF90}" srcOrd="5" destOrd="0" parTransId="{CD6DFDA5-6D84-4C2A-A15B-9FDA89875DF8}" sibTransId="{DFC1FD53-5824-4703-B06B-971C9961D9FA}"/>
    <dgm:cxn modelId="{61C22B34-D217-4651-BD22-42F85E341DDC}" type="presParOf" srcId="{314CAA15-545A-4D41-9361-A08EE0044658}" destId="{777AEDD0-F85B-49ED-B0C9-6F63B3A5D8C5}" srcOrd="0" destOrd="0" presId="urn:microsoft.com/office/officeart/2005/8/layout/vList6"/>
    <dgm:cxn modelId="{CAE57B85-AB10-4154-8568-5B0F26D4525D}" type="presParOf" srcId="{777AEDD0-F85B-49ED-B0C9-6F63B3A5D8C5}" destId="{AC3F90BA-FF9A-4747-8108-B65A8399716C}" srcOrd="0" destOrd="0" presId="urn:microsoft.com/office/officeart/2005/8/layout/vList6"/>
    <dgm:cxn modelId="{C2BEF2B0-F0A2-453B-A91C-E36A344518FA}" type="presParOf" srcId="{777AEDD0-F85B-49ED-B0C9-6F63B3A5D8C5}" destId="{F4CADFAF-3CFB-45A2-88BE-8B27642BB569}" srcOrd="1" destOrd="0" presId="urn:microsoft.com/office/officeart/2005/8/layout/vList6"/>
    <dgm:cxn modelId="{F1CAC979-4AB2-4C60-91BA-2229A2413C6A}" type="presParOf" srcId="{314CAA15-545A-4D41-9361-A08EE0044658}" destId="{E4B1C930-3F9A-477A-9DA5-E6A645605715}" srcOrd="1" destOrd="0" presId="urn:microsoft.com/office/officeart/2005/8/layout/vList6"/>
    <dgm:cxn modelId="{E44EBF9B-FA4C-4B29-9F87-9E8513662236}" type="presParOf" srcId="{314CAA15-545A-4D41-9361-A08EE0044658}" destId="{C55CF19A-FD24-4A0D-BEC9-FD9F9247ED64}" srcOrd="2" destOrd="0" presId="urn:microsoft.com/office/officeart/2005/8/layout/vList6"/>
    <dgm:cxn modelId="{D9DED8A0-2922-4AC5-AAC4-61A5C50769D9}" type="presParOf" srcId="{C55CF19A-FD24-4A0D-BEC9-FD9F9247ED64}" destId="{DB74A081-CB32-472B-A9DC-5DB291092421}" srcOrd="0" destOrd="0" presId="urn:microsoft.com/office/officeart/2005/8/layout/vList6"/>
    <dgm:cxn modelId="{F4F4092D-FD2D-400A-A425-90A47814F3E9}" type="presParOf" srcId="{C55CF19A-FD24-4A0D-BEC9-FD9F9247ED64}" destId="{E95FB614-7AD6-49B8-9324-798855F8D61B}" srcOrd="1" destOrd="0" presId="urn:microsoft.com/office/officeart/2005/8/layout/vList6"/>
    <dgm:cxn modelId="{063393F5-6087-4B42-97C6-7615E929E340}" type="presParOf" srcId="{314CAA15-545A-4D41-9361-A08EE0044658}" destId="{949D62DB-1BF8-4649-B91B-6AB853474377}" srcOrd="3" destOrd="0" presId="urn:microsoft.com/office/officeart/2005/8/layout/vList6"/>
    <dgm:cxn modelId="{04B22911-EDCC-4626-9683-0A8ADA49E21D}" type="presParOf" srcId="{314CAA15-545A-4D41-9361-A08EE0044658}" destId="{656AECE8-F64D-453C-BE7E-A1C938D6E079}" srcOrd="4" destOrd="0" presId="urn:microsoft.com/office/officeart/2005/8/layout/vList6"/>
    <dgm:cxn modelId="{A2F165FE-643F-4F44-A5EA-E280A0E485F9}" type="presParOf" srcId="{656AECE8-F64D-453C-BE7E-A1C938D6E079}" destId="{2DFAA7F5-527F-4248-82A3-463D5D3515A9}" srcOrd="0" destOrd="0" presId="urn:microsoft.com/office/officeart/2005/8/layout/vList6"/>
    <dgm:cxn modelId="{F031BBF2-E75B-4C09-AAA9-6BE10CF7CB63}" type="presParOf" srcId="{656AECE8-F64D-453C-BE7E-A1C938D6E079}" destId="{8E62F7CF-EFA7-4238-B767-8DE1A45E5233}" srcOrd="1" destOrd="0" presId="urn:microsoft.com/office/officeart/2005/8/layout/vList6"/>
    <dgm:cxn modelId="{47143716-F63B-4B87-9154-9855EC76918A}" type="presParOf" srcId="{314CAA15-545A-4D41-9361-A08EE0044658}" destId="{81A03233-ADAB-4D50-835F-8F6EE2A6E40E}" srcOrd="5" destOrd="0" presId="urn:microsoft.com/office/officeart/2005/8/layout/vList6"/>
    <dgm:cxn modelId="{B2695BCC-30B7-4CBE-95B2-7816F6C31E45}" type="presParOf" srcId="{314CAA15-545A-4D41-9361-A08EE0044658}" destId="{F5794894-F191-4BFF-BB20-870D98615027}" srcOrd="6" destOrd="0" presId="urn:microsoft.com/office/officeart/2005/8/layout/vList6"/>
    <dgm:cxn modelId="{6781097A-3496-4450-8735-0E51514BA407}" type="presParOf" srcId="{F5794894-F191-4BFF-BB20-870D98615027}" destId="{FA675CDA-3064-4152-9AD5-7A326B35461E}" srcOrd="0" destOrd="0" presId="urn:microsoft.com/office/officeart/2005/8/layout/vList6"/>
    <dgm:cxn modelId="{52341A43-416A-4B45-A1CC-1264A443B7F0}" type="presParOf" srcId="{F5794894-F191-4BFF-BB20-870D98615027}" destId="{FDD44D60-CF76-4E1A-85DC-BF1CA183B403}" srcOrd="1" destOrd="0" presId="urn:microsoft.com/office/officeart/2005/8/layout/vList6"/>
    <dgm:cxn modelId="{BACB5A8E-2D50-4A2A-8BE9-7C1792965B6C}" type="presParOf" srcId="{314CAA15-545A-4D41-9361-A08EE0044658}" destId="{1C1C2ACB-D067-4515-9175-26630B14FC82}" srcOrd="7" destOrd="0" presId="urn:microsoft.com/office/officeart/2005/8/layout/vList6"/>
    <dgm:cxn modelId="{1AA55ABF-CA23-438C-8CD7-AD34682B7AF9}" type="presParOf" srcId="{314CAA15-545A-4D41-9361-A08EE0044658}" destId="{AA211F0B-4EDE-4030-B69C-CC5022054D6D}" srcOrd="8" destOrd="0" presId="urn:microsoft.com/office/officeart/2005/8/layout/vList6"/>
    <dgm:cxn modelId="{65E23321-6DF0-4DD1-93B4-2E512AAE7400}" type="presParOf" srcId="{AA211F0B-4EDE-4030-B69C-CC5022054D6D}" destId="{F3B606DC-9F8D-4689-B15A-F70E0690D263}" srcOrd="0" destOrd="0" presId="urn:microsoft.com/office/officeart/2005/8/layout/vList6"/>
    <dgm:cxn modelId="{FB79F2B4-6278-4B32-AAAF-9E929DD5D7E1}" type="presParOf" srcId="{AA211F0B-4EDE-4030-B69C-CC5022054D6D}" destId="{373A54D8-071A-4FBD-A4DD-78C86515C735}" srcOrd="1" destOrd="0" presId="urn:microsoft.com/office/officeart/2005/8/layout/vList6"/>
    <dgm:cxn modelId="{939CB873-D01E-4AA2-BB19-8990DE51A5D3}" type="presParOf" srcId="{314CAA15-545A-4D41-9361-A08EE0044658}" destId="{2734BF17-FB23-4F48-942A-0D6F17E2C43A}" srcOrd="9" destOrd="0" presId="urn:microsoft.com/office/officeart/2005/8/layout/vList6"/>
    <dgm:cxn modelId="{6470CFC4-12F1-41E2-8E22-5BB759B56C48}" type="presParOf" srcId="{314CAA15-545A-4D41-9361-A08EE0044658}" destId="{B96C345F-5E08-4A2A-A48D-7CA57FA99386}" srcOrd="10" destOrd="0" presId="urn:microsoft.com/office/officeart/2005/8/layout/vList6"/>
    <dgm:cxn modelId="{DE3672B3-45CB-4C39-992E-87B68DB8D61E}" type="presParOf" srcId="{B96C345F-5E08-4A2A-A48D-7CA57FA99386}" destId="{73279A6E-D28E-4A93-9B97-78F05A5AC134}" srcOrd="0" destOrd="0" presId="urn:microsoft.com/office/officeart/2005/8/layout/vList6"/>
    <dgm:cxn modelId="{29F2AF37-2290-4B1D-AFA7-FE7F76DFDEAF}" type="presParOf" srcId="{B96C345F-5E08-4A2A-A48D-7CA57FA99386}" destId="{6CA4D59F-2A44-4734-9A94-1991133E05DD}" srcOrd="1" destOrd="0" presId="urn:microsoft.com/office/officeart/2005/8/layout/vList6"/>
    <dgm:cxn modelId="{F088B63B-035B-4C94-A950-DD3FF3E2443E}" type="presParOf" srcId="{314CAA15-545A-4D41-9361-A08EE0044658}" destId="{77631C36-7AE8-4FCE-9CEE-4459D3708C9E}" srcOrd="11" destOrd="0" presId="urn:microsoft.com/office/officeart/2005/8/layout/vList6"/>
    <dgm:cxn modelId="{82A85572-F29C-4541-A3BD-F7552D4487F2}" type="presParOf" srcId="{314CAA15-545A-4D41-9361-A08EE0044658}" destId="{E7BEDB88-DB41-4E90-BFBB-6265161B88D1}" srcOrd="12" destOrd="0" presId="urn:microsoft.com/office/officeart/2005/8/layout/vList6"/>
    <dgm:cxn modelId="{1A3ECB64-7E65-4961-B800-6FF9B8F0C62A}" type="presParOf" srcId="{E7BEDB88-DB41-4E90-BFBB-6265161B88D1}" destId="{526D51F4-DB22-4CE3-95AF-A145A50A3B58}" srcOrd="0" destOrd="0" presId="urn:microsoft.com/office/officeart/2005/8/layout/vList6"/>
    <dgm:cxn modelId="{DC1CD60F-D8AF-4AA1-9D9D-5AA90DAFC931}" type="presParOf" srcId="{E7BEDB88-DB41-4E90-BFBB-6265161B88D1}" destId="{9E72FF0C-5DE2-44DF-AA90-84E13ADA65CA}" srcOrd="1" destOrd="0" presId="urn:microsoft.com/office/officeart/2005/8/layout/vList6"/>
    <dgm:cxn modelId="{1C69A392-9766-473D-BD6D-1D36742410F7}" type="presParOf" srcId="{314CAA15-545A-4D41-9361-A08EE0044658}" destId="{F669DF26-E8D9-45A5-BEF3-DA7F2D8F95B2}" srcOrd="13" destOrd="0" presId="urn:microsoft.com/office/officeart/2005/8/layout/vList6"/>
    <dgm:cxn modelId="{D2BD0F00-A726-4C7E-8F5F-1EC8791307BC}" type="presParOf" srcId="{314CAA15-545A-4D41-9361-A08EE0044658}" destId="{439EC82A-9EAF-4994-B1C2-937B1A6ACA52}" srcOrd="14" destOrd="0" presId="urn:microsoft.com/office/officeart/2005/8/layout/vList6"/>
    <dgm:cxn modelId="{8BEBFF1C-14A7-4305-9548-441263FDFCD6}" type="presParOf" srcId="{439EC82A-9EAF-4994-B1C2-937B1A6ACA52}" destId="{476D8430-6C76-47F9-BC67-150C56B2FD49}" srcOrd="0" destOrd="0" presId="urn:microsoft.com/office/officeart/2005/8/layout/vList6"/>
    <dgm:cxn modelId="{544BF76F-18C2-406A-895C-1DBEF530746C}" type="presParOf" srcId="{439EC82A-9EAF-4994-B1C2-937B1A6ACA52}" destId="{643F1830-7A9A-4FBB-AA57-0217E0062889}" srcOrd="1" destOrd="0" presId="urn:microsoft.com/office/officeart/2005/8/layout/vList6"/>
    <dgm:cxn modelId="{C964B7B9-B95B-470C-827D-CF2CAAF74C7C}" type="presParOf" srcId="{314CAA15-545A-4D41-9361-A08EE0044658}" destId="{70B359A3-18F7-4611-A23A-485D59D93F97}" srcOrd="15" destOrd="0" presId="urn:microsoft.com/office/officeart/2005/8/layout/vList6"/>
    <dgm:cxn modelId="{E374C78E-4E70-4981-AA97-F2FB762BDEAD}" type="presParOf" srcId="{314CAA15-545A-4D41-9361-A08EE0044658}" destId="{302EE90C-B3F6-41D2-BA4B-361BC913708C}" srcOrd="16" destOrd="0" presId="urn:microsoft.com/office/officeart/2005/8/layout/vList6"/>
    <dgm:cxn modelId="{5659282D-AC1D-484E-AB62-B1EE79EFBF39}" type="presParOf" srcId="{302EE90C-B3F6-41D2-BA4B-361BC913708C}" destId="{C1975F94-7DAC-4C53-B5C9-8DB8428D47C1}" srcOrd="0" destOrd="0" presId="urn:microsoft.com/office/officeart/2005/8/layout/vList6"/>
    <dgm:cxn modelId="{A600D486-8FB4-4E32-B7AA-BF73323832F9}" type="presParOf" srcId="{302EE90C-B3F6-41D2-BA4B-361BC913708C}" destId="{D144AE97-A549-469E-A55E-E47E0A020FD1}" srcOrd="1" destOrd="0" presId="urn:microsoft.com/office/officeart/2005/8/layout/vList6"/>
    <dgm:cxn modelId="{FE196277-EB02-475A-B1FC-62E86823978C}" type="presParOf" srcId="{314CAA15-545A-4D41-9361-A08EE0044658}" destId="{896E2A0A-A1FA-4D28-9159-62E223CEA419}" srcOrd="17" destOrd="0" presId="urn:microsoft.com/office/officeart/2005/8/layout/vList6"/>
    <dgm:cxn modelId="{EFE4EE9F-CDB9-4457-9D53-DD4FFD08829E}" type="presParOf" srcId="{314CAA15-545A-4D41-9361-A08EE0044658}" destId="{408764EB-3978-45F4-8F20-26236A8339C4}" srcOrd="18" destOrd="0" presId="urn:microsoft.com/office/officeart/2005/8/layout/vList6"/>
    <dgm:cxn modelId="{25A00AF3-A8E5-4F22-AA6E-D34516F66AF4}" type="presParOf" srcId="{408764EB-3978-45F4-8F20-26236A8339C4}" destId="{765B2EC5-0A77-46BB-99F5-98D263C24F7C}" srcOrd="0" destOrd="0" presId="urn:microsoft.com/office/officeart/2005/8/layout/vList6"/>
    <dgm:cxn modelId="{91E51E35-90CA-4BF2-8FDF-10D6587072FF}" type="presParOf" srcId="{408764EB-3978-45F4-8F20-26236A8339C4}" destId="{2E5B7EDC-9539-4217-A84A-FF67E0E7DACB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37826CA-3063-48BB-8606-BBF1CE772354}" type="doc">
      <dgm:prSet loTypeId="urn:microsoft.com/office/officeart/2008/layout/VerticalCurvedList" loCatId="list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ru-RU"/>
        </a:p>
      </dgm:t>
    </dgm:pt>
    <dgm:pt modelId="{7C41F313-4FF7-4F39-B039-628B94B7559C}">
      <dgm:prSet phldrT="[Текст]"/>
      <dgm:spPr/>
      <dgm:t>
        <a:bodyPr/>
        <a:lstStyle/>
        <a:p>
          <a:r>
            <a:rPr lang="ru-RU" dirty="0" smtClean="0"/>
            <a:t>У 2000-ні </a:t>
          </a:r>
          <a:r>
            <a:rPr lang="ru-RU" dirty="0" err="1" smtClean="0"/>
            <a:t>рр</a:t>
          </a:r>
          <a:r>
            <a:rPr lang="ru-RU" dirty="0" smtClean="0"/>
            <a:t>. в </a:t>
          </a:r>
          <a:r>
            <a:rPr lang="ru-RU" dirty="0" err="1" smtClean="0"/>
            <a:t>Росії</a:t>
          </a:r>
          <a:r>
            <a:rPr lang="ru-RU" dirty="0" smtClean="0"/>
            <a:t> проведений ряд </a:t>
          </a:r>
          <a:r>
            <a:rPr lang="ru-RU" dirty="0" err="1" smtClean="0"/>
            <a:t>соціально-економічних</a:t>
          </a:r>
          <a:r>
            <a:rPr lang="ru-RU" dirty="0" smtClean="0"/>
            <a:t> реформ: </a:t>
          </a:r>
          <a:r>
            <a:rPr lang="ru-RU" dirty="0" err="1" smtClean="0"/>
            <a:t>податкова</a:t>
          </a:r>
          <a:r>
            <a:rPr lang="ru-RU" dirty="0" smtClean="0"/>
            <a:t>, </a:t>
          </a:r>
          <a:r>
            <a:rPr lang="ru-RU" dirty="0" err="1" smtClean="0"/>
            <a:t>земельна</a:t>
          </a:r>
          <a:r>
            <a:rPr lang="ru-RU" dirty="0" smtClean="0"/>
            <a:t>, </a:t>
          </a:r>
          <a:r>
            <a:rPr lang="ru-RU" dirty="0" err="1" smtClean="0"/>
            <a:t>пенсійна</a:t>
          </a:r>
          <a:r>
            <a:rPr lang="ru-RU" dirty="0" smtClean="0"/>
            <a:t>, </a:t>
          </a:r>
          <a:r>
            <a:rPr lang="ru-RU" dirty="0" err="1" smtClean="0"/>
            <a:t>банківська</a:t>
          </a:r>
          <a:r>
            <a:rPr lang="ru-RU" dirty="0" smtClean="0"/>
            <a:t>, </a:t>
          </a:r>
          <a:r>
            <a:rPr lang="ru-RU" dirty="0" err="1" smtClean="0"/>
            <a:t>монетизація</a:t>
          </a:r>
          <a:r>
            <a:rPr lang="ru-RU" dirty="0" smtClean="0"/>
            <a:t> </a:t>
          </a:r>
          <a:r>
            <a:rPr lang="ru-RU" dirty="0" err="1" smtClean="0"/>
            <a:t>пільг</a:t>
          </a:r>
          <a:r>
            <a:rPr lang="ru-RU" dirty="0" smtClean="0"/>
            <a:t>, </a:t>
          </a:r>
          <a:r>
            <a:rPr lang="ru-RU" dirty="0" err="1" smtClean="0"/>
            <a:t>реформи</a:t>
          </a:r>
          <a:r>
            <a:rPr lang="ru-RU" dirty="0" smtClean="0"/>
            <a:t> </a:t>
          </a:r>
          <a:r>
            <a:rPr lang="ru-RU" dirty="0" err="1" smtClean="0"/>
            <a:t>трудових</a:t>
          </a:r>
          <a:r>
            <a:rPr lang="ru-RU" dirty="0" smtClean="0"/>
            <a:t> </a:t>
          </a:r>
          <a:r>
            <a:rPr lang="ru-RU" dirty="0" err="1" smtClean="0"/>
            <a:t>відносин</a:t>
          </a:r>
          <a:r>
            <a:rPr lang="ru-RU" dirty="0" smtClean="0"/>
            <a:t>, </a:t>
          </a:r>
          <a:r>
            <a:rPr lang="ru-RU" dirty="0" err="1" smtClean="0"/>
            <a:t>електроенергетики</a:t>
          </a:r>
          <a:r>
            <a:rPr lang="ru-RU" dirty="0" smtClean="0"/>
            <a:t> і </a:t>
          </a:r>
          <a:r>
            <a:rPr lang="ru-RU" dirty="0" err="1" smtClean="0"/>
            <a:t>залізничного</a:t>
          </a:r>
          <a:r>
            <a:rPr lang="ru-RU" dirty="0" smtClean="0"/>
            <a:t> транспорту.</a:t>
          </a:r>
          <a:endParaRPr lang="ru-RU" dirty="0"/>
        </a:p>
      </dgm:t>
    </dgm:pt>
    <dgm:pt modelId="{159B547F-4897-40AC-BB5D-2109D1A4EEE8}" type="parTrans" cxnId="{6961C63A-79AD-4BA8-AFE4-905817C745D3}">
      <dgm:prSet/>
      <dgm:spPr/>
      <dgm:t>
        <a:bodyPr/>
        <a:lstStyle/>
        <a:p>
          <a:endParaRPr lang="ru-RU"/>
        </a:p>
      </dgm:t>
    </dgm:pt>
    <dgm:pt modelId="{152465A6-502E-44C7-B879-7EC86313481F}" type="sibTrans" cxnId="{6961C63A-79AD-4BA8-AFE4-905817C745D3}">
      <dgm:prSet/>
      <dgm:spPr/>
      <dgm:t>
        <a:bodyPr/>
        <a:lstStyle/>
        <a:p>
          <a:endParaRPr lang="ru-RU"/>
        </a:p>
      </dgm:t>
    </dgm:pt>
    <dgm:pt modelId="{481756E3-6624-43E1-AC38-44D0371E8452}">
      <dgm:prSet phldrT="[Текст]"/>
      <dgm:spPr/>
      <dgm:t>
        <a:bodyPr/>
        <a:lstStyle/>
        <a:p>
          <a:r>
            <a:rPr lang="ru-RU" dirty="0" smtClean="0"/>
            <a:t>У 2000–2008 </a:t>
          </a:r>
          <a:r>
            <a:rPr lang="ru-RU" dirty="0" err="1" smtClean="0"/>
            <a:t>рр</a:t>
          </a:r>
          <a:r>
            <a:rPr lang="ru-RU" dirty="0" smtClean="0"/>
            <a:t>. у </a:t>
          </a:r>
          <a:r>
            <a:rPr lang="ru-RU" dirty="0" err="1" smtClean="0"/>
            <a:t>Росії</a:t>
          </a:r>
          <a:r>
            <a:rPr lang="ru-RU" dirty="0" smtClean="0"/>
            <a:t> </a:t>
          </a:r>
          <a:r>
            <a:rPr lang="ru-RU" dirty="0" err="1" smtClean="0"/>
            <a:t>спостерігається</a:t>
          </a:r>
          <a:r>
            <a:rPr lang="ru-RU" dirty="0" smtClean="0"/>
            <a:t> </a:t>
          </a:r>
          <a:r>
            <a:rPr lang="ru-RU" dirty="0" err="1" smtClean="0"/>
            <a:t>зростання</a:t>
          </a:r>
          <a:r>
            <a:rPr lang="ru-RU" dirty="0" smtClean="0"/>
            <a:t> </a:t>
          </a:r>
          <a:r>
            <a:rPr lang="ru-RU" dirty="0" err="1" smtClean="0"/>
            <a:t>російської</a:t>
          </a:r>
          <a:r>
            <a:rPr lang="ru-RU" dirty="0" smtClean="0"/>
            <a:t> </a:t>
          </a:r>
          <a:r>
            <a:rPr lang="ru-RU" dirty="0" err="1" smtClean="0"/>
            <a:t>економіки</a:t>
          </a:r>
          <a:r>
            <a:rPr lang="ru-RU" dirty="0" smtClean="0"/>
            <a:t>, </a:t>
          </a:r>
          <a:r>
            <a:rPr lang="ru-RU" dirty="0" err="1" smtClean="0"/>
            <a:t>інвестицій</a:t>
          </a:r>
          <a:r>
            <a:rPr lang="ru-RU" dirty="0" smtClean="0"/>
            <a:t>, </a:t>
          </a:r>
          <a:r>
            <a:rPr lang="ru-RU" dirty="0" err="1" smtClean="0"/>
            <a:t>доходів</a:t>
          </a:r>
          <a:r>
            <a:rPr lang="ru-RU" dirty="0" smtClean="0"/>
            <a:t> </a:t>
          </a:r>
          <a:r>
            <a:rPr lang="ru-RU" dirty="0" err="1" smtClean="0"/>
            <a:t>населення</a:t>
          </a:r>
          <a:r>
            <a:rPr lang="ru-RU" dirty="0" smtClean="0"/>
            <a:t>, </a:t>
          </a:r>
          <a:r>
            <a:rPr lang="ru-RU" dirty="0" err="1" smtClean="0"/>
            <a:t>чому</a:t>
          </a:r>
          <a:r>
            <a:rPr lang="ru-RU" dirty="0" smtClean="0"/>
            <a:t> </a:t>
          </a:r>
          <a:r>
            <a:rPr lang="ru-RU" dirty="0" err="1" smtClean="0"/>
            <a:t>сприяли</a:t>
          </a:r>
          <a:r>
            <a:rPr lang="ru-RU" dirty="0" smtClean="0"/>
            <a:t> </a:t>
          </a:r>
          <a:r>
            <a:rPr lang="ru-RU" dirty="0" err="1" smtClean="0"/>
            <a:t>проведені</a:t>
          </a:r>
          <a:r>
            <a:rPr lang="ru-RU" dirty="0" smtClean="0"/>
            <a:t> </a:t>
          </a:r>
          <a:r>
            <a:rPr lang="ru-RU" dirty="0" err="1" smtClean="0"/>
            <a:t>реформи</a:t>
          </a:r>
          <a:r>
            <a:rPr lang="ru-RU" dirty="0" smtClean="0"/>
            <a:t>.</a:t>
          </a:r>
          <a:endParaRPr lang="ru-RU" dirty="0"/>
        </a:p>
      </dgm:t>
    </dgm:pt>
    <dgm:pt modelId="{D6608216-7D25-4C88-82FA-14542E7C270C}" type="parTrans" cxnId="{9302B8C2-05F5-439C-9591-23CB97E3369E}">
      <dgm:prSet/>
      <dgm:spPr/>
      <dgm:t>
        <a:bodyPr/>
        <a:lstStyle/>
        <a:p>
          <a:endParaRPr lang="ru-RU"/>
        </a:p>
      </dgm:t>
    </dgm:pt>
    <dgm:pt modelId="{02699EE0-B866-4D43-8304-7481C8E732F4}" type="sibTrans" cxnId="{9302B8C2-05F5-439C-9591-23CB97E3369E}">
      <dgm:prSet/>
      <dgm:spPr/>
      <dgm:t>
        <a:bodyPr/>
        <a:lstStyle/>
        <a:p>
          <a:endParaRPr lang="ru-RU"/>
        </a:p>
      </dgm:t>
    </dgm:pt>
    <dgm:pt modelId="{1976FA30-A60F-4646-8967-946CB1EA7F95}">
      <dgm:prSet/>
      <dgm:spPr/>
      <dgm:t>
        <a:bodyPr/>
        <a:lstStyle/>
        <a:p>
          <a:r>
            <a:rPr lang="ru-RU" dirty="0" smtClean="0"/>
            <a:t>У </a:t>
          </a:r>
          <a:r>
            <a:rPr lang="ru-RU" dirty="0" err="1" smtClean="0"/>
            <a:t>вересні</a:t>
          </a:r>
          <a:r>
            <a:rPr lang="ru-RU" dirty="0" smtClean="0"/>
            <a:t> 2005 р. в </a:t>
          </a:r>
          <a:r>
            <a:rPr lang="ru-RU" dirty="0" err="1" smtClean="0"/>
            <a:t>Росії</a:t>
          </a:r>
          <a:r>
            <a:rPr lang="ru-RU" dirty="0" smtClean="0"/>
            <a:t> </a:t>
          </a:r>
          <a:r>
            <a:rPr lang="ru-RU" dirty="0" err="1" smtClean="0"/>
            <a:t>запущені</a:t>
          </a:r>
          <a:r>
            <a:rPr lang="ru-RU" dirty="0" smtClean="0"/>
            <a:t> «</a:t>
          </a:r>
          <a:r>
            <a:rPr lang="ru-RU" dirty="0" err="1" smtClean="0"/>
            <a:t>Національні</a:t>
          </a:r>
          <a:r>
            <a:rPr lang="ru-RU" dirty="0" smtClean="0"/>
            <a:t> </a:t>
          </a:r>
          <a:r>
            <a:rPr lang="ru-RU" dirty="0" err="1" smtClean="0"/>
            <a:t>проекти</a:t>
          </a:r>
          <a:r>
            <a:rPr lang="ru-RU" dirty="0" smtClean="0"/>
            <a:t>» для </a:t>
          </a:r>
          <a:r>
            <a:rPr lang="ru-RU" dirty="0" err="1" smtClean="0"/>
            <a:t>вирішення</a:t>
          </a:r>
          <a:r>
            <a:rPr lang="ru-RU" dirty="0" smtClean="0"/>
            <a:t> </a:t>
          </a:r>
          <a:r>
            <a:rPr lang="ru-RU" dirty="0" err="1" smtClean="0"/>
            <a:t>найважливіших</a:t>
          </a:r>
          <a:r>
            <a:rPr lang="ru-RU" dirty="0" smtClean="0"/>
            <a:t> </a:t>
          </a:r>
          <a:r>
            <a:rPr lang="ru-RU" dirty="0" err="1" smtClean="0"/>
            <a:t>соціальних</a:t>
          </a:r>
          <a:r>
            <a:rPr lang="ru-RU" dirty="0" smtClean="0"/>
            <a:t> </a:t>
          </a:r>
          <a:r>
            <a:rPr lang="ru-RU" dirty="0" err="1" smtClean="0"/>
            <a:t>завдань</a:t>
          </a:r>
          <a:r>
            <a:rPr lang="ru-RU" dirty="0" smtClean="0"/>
            <a:t>: </a:t>
          </a:r>
          <a:r>
            <a:rPr lang="ru-RU" dirty="0" err="1" smtClean="0"/>
            <a:t>охорона</a:t>
          </a:r>
          <a:r>
            <a:rPr lang="ru-RU" dirty="0" smtClean="0"/>
            <a:t> </a:t>
          </a:r>
          <a:r>
            <a:rPr lang="ru-RU" dirty="0" err="1" smtClean="0"/>
            <a:t>здоров'я</a:t>
          </a:r>
          <a:r>
            <a:rPr lang="ru-RU" dirty="0" smtClean="0"/>
            <a:t>, </a:t>
          </a:r>
          <a:r>
            <a:rPr lang="ru-RU" dirty="0" err="1" smtClean="0"/>
            <a:t>освіта</a:t>
          </a:r>
          <a:r>
            <a:rPr lang="ru-RU" dirty="0" smtClean="0"/>
            <a:t>, </a:t>
          </a:r>
          <a:r>
            <a:rPr lang="ru-RU" dirty="0" err="1" smtClean="0"/>
            <a:t>житлова</a:t>
          </a:r>
          <a:r>
            <a:rPr lang="ru-RU" dirty="0" smtClean="0"/>
            <a:t> </a:t>
          </a:r>
          <a:r>
            <a:rPr lang="ru-RU" dirty="0" err="1" smtClean="0"/>
            <a:t>політика</a:t>
          </a:r>
          <a:r>
            <a:rPr lang="ru-RU" dirty="0" smtClean="0"/>
            <a:t> і </a:t>
          </a:r>
          <a:r>
            <a:rPr lang="ru-RU" dirty="0" err="1" smtClean="0"/>
            <a:t>сільське</a:t>
          </a:r>
          <a:r>
            <a:rPr lang="ru-RU" dirty="0" smtClean="0"/>
            <a:t> </a:t>
          </a:r>
          <a:r>
            <a:rPr lang="ru-RU" dirty="0" err="1" smtClean="0"/>
            <a:t>господарство</a:t>
          </a:r>
          <a:r>
            <a:rPr lang="ru-RU" dirty="0" smtClean="0"/>
            <a:t>.</a:t>
          </a:r>
          <a:endParaRPr lang="ru-RU" dirty="0"/>
        </a:p>
      </dgm:t>
    </dgm:pt>
    <dgm:pt modelId="{4E29DD92-1C0C-4F73-876A-6BF5AF00A9F6}" type="parTrans" cxnId="{A13AE45D-9EBE-4AF2-870F-B79DA4590E76}">
      <dgm:prSet/>
      <dgm:spPr/>
      <dgm:t>
        <a:bodyPr/>
        <a:lstStyle/>
        <a:p>
          <a:endParaRPr lang="ru-RU"/>
        </a:p>
      </dgm:t>
    </dgm:pt>
    <dgm:pt modelId="{73A611C2-01EE-4F4C-A56B-54705CD22C54}" type="sibTrans" cxnId="{A13AE45D-9EBE-4AF2-870F-B79DA4590E76}">
      <dgm:prSet/>
      <dgm:spPr/>
      <dgm:t>
        <a:bodyPr/>
        <a:lstStyle/>
        <a:p>
          <a:endParaRPr lang="ru-RU"/>
        </a:p>
      </dgm:t>
    </dgm:pt>
    <dgm:pt modelId="{40BD5CC9-4AF5-4E8F-8B59-7BAC7E44B635}">
      <dgm:prSet phldrT="[Текст]"/>
      <dgm:spPr/>
      <dgm:t>
        <a:bodyPr/>
        <a:lstStyle/>
        <a:p>
          <a:r>
            <a:rPr lang="ru-RU" dirty="0" smtClean="0"/>
            <a:t>до 2012 р. </a:t>
          </a:r>
          <a:r>
            <a:rPr lang="ru-RU" dirty="0" err="1" smtClean="0"/>
            <a:t>прийнято</a:t>
          </a:r>
          <a:r>
            <a:rPr lang="ru-RU" dirty="0" smtClean="0"/>
            <a:t> </a:t>
          </a:r>
          <a:r>
            <a:rPr lang="ru-RU" dirty="0" err="1" smtClean="0"/>
            <a:t>рішення</a:t>
          </a:r>
          <a:r>
            <a:rPr lang="ru-RU" dirty="0" smtClean="0"/>
            <a:t> в </a:t>
          </a:r>
          <a:r>
            <a:rPr lang="ru-RU" dirty="0" err="1" smtClean="0"/>
            <a:t>найближчі</a:t>
          </a:r>
          <a:r>
            <a:rPr lang="ru-RU" dirty="0" smtClean="0"/>
            <a:t> </a:t>
          </a:r>
          <a:r>
            <a:rPr lang="ru-RU" dirty="0" err="1" smtClean="0"/>
            <a:t>п'ять</a:t>
          </a:r>
          <a:r>
            <a:rPr lang="ru-RU" dirty="0" smtClean="0"/>
            <a:t> </a:t>
          </a:r>
          <a:r>
            <a:rPr lang="ru-RU" dirty="0" err="1" smtClean="0"/>
            <a:t>років</a:t>
          </a:r>
          <a:r>
            <a:rPr lang="ru-RU" dirty="0" smtClean="0"/>
            <a:t> провести </a:t>
          </a:r>
          <a:r>
            <a:rPr lang="ru-RU" dirty="0" err="1" smtClean="0"/>
            <a:t>масштабну</a:t>
          </a:r>
          <a:r>
            <a:rPr lang="ru-RU" dirty="0" smtClean="0"/>
            <a:t> </a:t>
          </a:r>
          <a:r>
            <a:rPr lang="ru-RU" dirty="0" err="1" smtClean="0"/>
            <a:t>приватизацію</a:t>
          </a:r>
          <a:r>
            <a:rPr lang="ru-RU" dirty="0" smtClean="0"/>
            <a:t> </a:t>
          </a:r>
          <a:r>
            <a:rPr lang="ru-RU" dirty="0" err="1" smtClean="0"/>
            <a:t>державної</a:t>
          </a:r>
          <a:r>
            <a:rPr lang="ru-RU" dirty="0" smtClean="0"/>
            <a:t> </a:t>
          </a:r>
          <a:r>
            <a:rPr lang="ru-RU" dirty="0" err="1" smtClean="0"/>
            <a:t>власності</a:t>
          </a:r>
          <a:r>
            <a:rPr lang="ru-RU" dirty="0" smtClean="0"/>
            <a:t>.</a:t>
          </a:r>
          <a:endParaRPr lang="ru-RU" dirty="0"/>
        </a:p>
      </dgm:t>
    </dgm:pt>
    <dgm:pt modelId="{56D59348-8FFA-410F-B421-0565450F11A7}" type="parTrans" cxnId="{521DC06A-95F8-4A99-8F5B-80B8614F4A59}">
      <dgm:prSet/>
      <dgm:spPr/>
      <dgm:t>
        <a:bodyPr/>
        <a:lstStyle/>
        <a:p>
          <a:endParaRPr lang="ru-RU"/>
        </a:p>
      </dgm:t>
    </dgm:pt>
    <dgm:pt modelId="{1C35680A-D6E8-48B9-9B61-06FF659BA756}" type="sibTrans" cxnId="{521DC06A-95F8-4A99-8F5B-80B8614F4A59}">
      <dgm:prSet/>
      <dgm:spPr/>
      <dgm:t>
        <a:bodyPr/>
        <a:lstStyle/>
        <a:p>
          <a:endParaRPr lang="ru-RU"/>
        </a:p>
      </dgm:t>
    </dgm:pt>
    <dgm:pt modelId="{A21309EC-89D3-4BF0-B1B7-C66F6412F9B1}">
      <dgm:prSet phldrT="[Текст]"/>
      <dgm:spPr/>
      <dgm:t>
        <a:bodyPr/>
        <a:lstStyle/>
        <a:p>
          <a:r>
            <a:rPr lang="ru-RU" dirty="0" smtClean="0"/>
            <a:t>У 2004 р. </a:t>
          </a:r>
          <a:r>
            <a:rPr lang="ru-RU" dirty="0" err="1" smtClean="0"/>
            <a:t>Путіна</a:t>
          </a:r>
          <a:r>
            <a:rPr lang="ru-RU" dirty="0" smtClean="0"/>
            <a:t> В. В. </a:t>
          </a:r>
          <a:r>
            <a:rPr lang="ru-RU" dirty="0" err="1" smtClean="0"/>
            <a:t>переобрано</a:t>
          </a:r>
          <a:r>
            <a:rPr lang="ru-RU" dirty="0" smtClean="0"/>
            <a:t> президентом на </a:t>
          </a:r>
          <a:r>
            <a:rPr lang="ru-RU" dirty="0" err="1" smtClean="0"/>
            <a:t>другий</a:t>
          </a:r>
          <a:r>
            <a:rPr lang="ru-RU" dirty="0" smtClean="0"/>
            <a:t> </a:t>
          </a:r>
          <a:r>
            <a:rPr lang="ru-RU" dirty="0" err="1" smtClean="0"/>
            <a:t>термін</a:t>
          </a:r>
          <a:r>
            <a:rPr lang="ru-RU" dirty="0" smtClean="0"/>
            <a:t>.</a:t>
          </a:r>
          <a:endParaRPr lang="ru-RU" dirty="0"/>
        </a:p>
      </dgm:t>
    </dgm:pt>
    <dgm:pt modelId="{BE11693C-B5B6-4C67-BEEA-673AAC053F51}" type="parTrans" cxnId="{4B208764-FF40-4643-BC80-4E0D9BC0024E}">
      <dgm:prSet/>
      <dgm:spPr/>
      <dgm:t>
        <a:bodyPr/>
        <a:lstStyle/>
        <a:p>
          <a:endParaRPr lang="ru-RU"/>
        </a:p>
      </dgm:t>
    </dgm:pt>
    <dgm:pt modelId="{87722750-6544-4CF6-8839-388469813D27}" type="sibTrans" cxnId="{4B208764-FF40-4643-BC80-4E0D9BC0024E}">
      <dgm:prSet/>
      <dgm:spPr/>
      <dgm:t>
        <a:bodyPr/>
        <a:lstStyle/>
        <a:p>
          <a:endParaRPr lang="ru-RU"/>
        </a:p>
      </dgm:t>
    </dgm:pt>
    <dgm:pt modelId="{7AA3BAED-C0C5-4438-AF49-5C4B4EAFDF43}">
      <dgm:prSet phldrT="[Текст]"/>
      <dgm:spPr/>
      <dgm:t>
        <a:bodyPr/>
        <a:lstStyle/>
        <a:p>
          <a:r>
            <a:rPr lang="ru-RU" dirty="0" smtClean="0"/>
            <a:t>2008 р. президентом </a:t>
          </a:r>
          <a:r>
            <a:rPr lang="ru-RU" dirty="0" err="1" smtClean="0"/>
            <a:t>обрали</a:t>
          </a:r>
          <a:r>
            <a:rPr lang="ru-RU" dirty="0" smtClean="0"/>
            <a:t> </a:t>
          </a:r>
          <a:r>
            <a:rPr lang="ru-RU" dirty="0" err="1" smtClean="0"/>
            <a:t>Медведєва</a:t>
          </a:r>
          <a:r>
            <a:rPr lang="ru-RU" dirty="0" smtClean="0"/>
            <a:t> </a:t>
          </a:r>
          <a:r>
            <a:rPr lang="ru-RU" dirty="0" err="1" smtClean="0"/>
            <a:t>Дмитра</a:t>
          </a:r>
          <a:r>
            <a:rPr lang="ru-RU" dirty="0" smtClean="0"/>
            <a:t> </a:t>
          </a:r>
          <a:r>
            <a:rPr lang="ru-RU" dirty="0" err="1" smtClean="0"/>
            <a:t>Анатолійовича</a:t>
          </a:r>
          <a:r>
            <a:rPr lang="ru-RU" dirty="0" smtClean="0"/>
            <a:t>.</a:t>
          </a:r>
          <a:endParaRPr lang="ru-RU" dirty="0"/>
        </a:p>
      </dgm:t>
    </dgm:pt>
    <dgm:pt modelId="{862EEA92-712A-4E7C-8063-83FFA67D4E6A}" type="parTrans" cxnId="{7AF64184-BE78-4175-A3E9-F9B0F84364C3}">
      <dgm:prSet/>
      <dgm:spPr/>
      <dgm:t>
        <a:bodyPr/>
        <a:lstStyle/>
        <a:p>
          <a:endParaRPr lang="ru-RU"/>
        </a:p>
      </dgm:t>
    </dgm:pt>
    <dgm:pt modelId="{1CC09838-B42A-496C-94EF-B775D502F6DC}" type="sibTrans" cxnId="{7AF64184-BE78-4175-A3E9-F9B0F84364C3}">
      <dgm:prSet/>
      <dgm:spPr/>
      <dgm:t>
        <a:bodyPr/>
        <a:lstStyle/>
        <a:p>
          <a:endParaRPr lang="ru-RU"/>
        </a:p>
      </dgm:t>
    </dgm:pt>
    <dgm:pt modelId="{9D733E96-E89E-4048-8664-06DFCD83BD8C}">
      <dgm:prSet phldrT="[Текст]"/>
      <dgm:spPr/>
      <dgm:t>
        <a:bodyPr/>
        <a:lstStyle/>
        <a:p>
          <a:r>
            <a:rPr lang="ru-RU" dirty="0" smtClean="0"/>
            <a:t>8 </a:t>
          </a:r>
          <a:r>
            <a:rPr lang="ru-RU" dirty="0" err="1" smtClean="0"/>
            <a:t>серпня</a:t>
          </a:r>
          <a:r>
            <a:rPr lang="ru-RU" dirty="0" smtClean="0"/>
            <a:t> 2008-го </a:t>
          </a:r>
          <a:r>
            <a:rPr lang="ru-RU" dirty="0" err="1" smtClean="0"/>
            <a:t>Росія</a:t>
          </a:r>
          <a:r>
            <a:rPr lang="ru-RU" dirty="0" smtClean="0"/>
            <a:t> вступила в </a:t>
          </a:r>
          <a:r>
            <a:rPr lang="ru-RU" dirty="0" err="1" smtClean="0"/>
            <a:t>збройний</a:t>
          </a:r>
          <a:r>
            <a:rPr lang="ru-RU" dirty="0" smtClean="0"/>
            <a:t> </a:t>
          </a:r>
          <a:r>
            <a:rPr lang="ru-RU" dirty="0" err="1" smtClean="0"/>
            <a:t>конфлікт</a:t>
          </a:r>
          <a:r>
            <a:rPr lang="ru-RU" dirty="0" smtClean="0"/>
            <a:t> </a:t>
          </a:r>
          <a:r>
            <a:rPr lang="ru-RU" dirty="0" err="1" smtClean="0"/>
            <a:t>із</a:t>
          </a:r>
          <a:r>
            <a:rPr lang="ru-RU" dirty="0" smtClean="0"/>
            <a:t> </a:t>
          </a:r>
          <a:r>
            <a:rPr lang="ru-RU" dirty="0" err="1" smtClean="0"/>
            <a:t>Грузією</a:t>
          </a:r>
          <a:r>
            <a:rPr lang="ru-RU" dirty="0" smtClean="0"/>
            <a:t>.</a:t>
          </a:r>
          <a:endParaRPr lang="ru-RU" dirty="0"/>
        </a:p>
      </dgm:t>
    </dgm:pt>
    <dgm:pt modelId="{1A6D9E55-4791-4445-930C-2F0AEC96A570}" type="parTrans" cxnId="{5B1D4523-7AF7-4957-A8DA-0950D2ACCCEC}">
      <dgm:prSet/>
      <dgm:spPr/>
      <dgm:t>
        <a:bodyPr/>
        <a:lstStyle/>
        <a:p>
          <a:endParaRPr lang="ru-RU"/>
        </a:p>
      </dgm:t>
    </dgm:pt>
    <dgm:pt modelId="{701D6E1D-8C0C-4467-8450-336B2FB75E12}" type="sibTrans" cxnId="{5B1D4523-7AF7-4957-A8DA-0950D2ACCCEC}">
      <dgm:prSet/>
      <dgm:spPr/>
      <dgm:t>
        <a:bodyPr/>
        <a:lstStyle/>
        <a:p>
          <a:endParaRPr lang="ru-RU"/>
        </a:p>
      </dgm:t>
    </dgm:pt>
    <dgm:pt modelId="{6C481057-BD7F-4343-864D-AFB32A912DA0}">
      <dgm:prSet/>
      <dgm:spPr/>
    </dgm:pt>
    <dgm:pt modelId="{7C3F2251-32C0-41F6-827F-0789ACE7BE5B}" type="parTrans" cxnId="{10525AC7-1F7E-4881-93BF-DED690B11315}">
      <dgm:prSet/>
      <dgm:spPr/>
      <dgm:t>
        <a:bodyPr/>
        <a:lstStyle/>
        <a:p>
          <a:endParaRPr lang="ru-RU"/>
        </a:p>
      </dgm:t>
    </dgm:pt>
    <dgm:pt modelId="{FEB34984-4FE8-451D-BF15-E87102888B87}" type="sibTrans" cxnId="{10525AC7-1F7E-4881-93BF-DED690B11315}">
      <dgm:prSet/>
      <dgm:spPr/>
      <dgm:t>
        <a:bodyPr/>
        <a:lstStyle/>
        <a:p>
          <a:endParaRPr lang="ru-RU"/>
        </a:p>
      </dgm:t>
    </dgm:pt>
    <dgm:pt modelId="{AFEEC773-5DFD-4DBA-9AED-CD0617BAAA0D}" type="pres">
      <dgm:prSet presAssocID="{637826CA-3063-48BB-8606-BBF1CE772354}" presName="Name0" presStyleCnt="0">
        <dgm:presLayoutVars>
          <dgm:chMax val="7"/>
          <dgm:chPref val="7"/>
          <dgm:dir/>
        </dgm:presLayoutVars>
      </dgm:prSet>
      <dgm:spPr/>
    </dgm:pt>
    <dgm:pt modelId="{E26D2C7C-5BD4-450E-9238-B319669D8ABE}" type="pres">
      <dgm:prSet presAssocID="{637826CA-3063-48BB-8606-BBF1CE772354}" presName="Name1" presStyleCnt="0"/>
      <dgm:spPr/>
    </dgm:pt>
    <dgm:pt modelId="{BBF3F6DD-A9E0-4955-B930-F34E09781724}" type="pres">
      <dgm:prSet presAssocID="{637826CA-3063-48BB-8606-BBF1CE772354}" presName="cycle" presStyleCnt="0"/>
      <dgm:spPr/>
    </dgm:pt>
    <dgm:pt modelId="{F2485D6C-689F-4395-92A9-6AB9807FD23B}" type="pres">
      <dgm:prSet presAssocID="{637826CA-3063-48BB-8606-BBF1CE772354}" presName="srcNode" presStyleLbl="node1" presStyleIdx="0" presStyleCnt="7"/>
      <dgm:spPr/>
    </dgm:pt>
    <dgm:pt modelId="{4A81BA74-D6D9-4757-BE95-9DC4F81AA384}" type="pres">
      <dgm:prSet presAssocID="{637826CA-3063-48BB-8606-BBF1CE772354}" presName="conn" presStyleLbl="parChTrans1D2" presStyleIdx="0" presStyleCnt="1"/>
      <dgm:spPr/>
    </dgm:pt>
    <dgm:pt modelId="{8C9B43A5-7EE1-4557-83C2-DBDC3D7BC603}" type="pres">
      <dgm:prSet presAssocID="{637826CA-3063-48BB-8606-BBF1CE772354}" presName="extraNode" presStyleLbl="node1" presStyleIdx="0" presStyleCnt="7"/>
      <dgm:spPr/>
    </dgm:pt>
    <dgm:pt modelId="{42867617-FA15-439B-B258-F5C7C36C9E90}" type="pres">
      <dgm:prSet presAssocID="{637826CA-3063-48BB-8606-BBF1CE772354}" presName="dstNode" presStyleLbl="node1" presStyleIdx="0" presStyleCnt="7"/>
      <dgm:spPr/>
    </dgm:pt>
    <dgm:pt modelId="{DBC45650-EB70-4FF3-95A6-528231E740D7}" type="pres">
      <dgm:prSet presAssocID="{7C41F313-4FF7-4F39-B039-628B94B7559C}" presName="text_1" presStyleLbl="node1" presStyleIdx="0" presStyleCnt="7">
        <dgm:presLayoutVars>
          <dgm:bulletEnabled val="1"/>
        </dgm:presLayoutVars>
      </dgm:prSet>
      <dgm:spPr/>
    </dgm:pt>
    <dgm:pt modelId="{0A979550-0EAB-4C03-8494-97E2E6F34EE8}" type="pres">
      <dgm:prSet presAssocID="{7C41F313-4FF7-4F39-B039-628B94B7559C}" presName="accent_1" presStyleCnt="0"/>
      <dgm:spPr/>
    </dgm:pt>
    <dgm:pt modelId="{753C8FA9-0190-467B-98E2-25DDC8948D31}" type="pres">
      <dgm:prSet presAssocID="{7C41F313-4FF7-4F39-B039-628B94B7559C}" presName="accentRepeatNode" presStyleLbl="solidFgAcc1" presStyleIdx="0" presStyleCnt="7" custScaleY="98580"/>
      <dgm:spPr/>
    </dgm:pt>
    <dgm:pt modelId="{7E00F586-B199-4099-9939-E1613ADEAEFF}" type="pres">
      <dgm:prSet presAssocID="{1976FA30-A60F-4646-8967-946CB1EA7F95}" presName="text_2" presStyleLbl="node1" presStyleIdx="1" presStyleCnt="7">
        <dgm:presLayoutVars>
          <dgm:bulletEnabled val="1"/>
        </dgm:presLayoutVars>
      </dgm:prSet>
      <dgm:spPr/>
    </dgm:pt>
    <dgm:pt modelId="{62DA598D-CC20-4DAD-9C42-FDC56C745811}" type="pres">
      <dgm:prSet presAssocID="{1976FA30-A60F-4646-8967-946CB1EA7F95}" presName="accent_2" presStyleCnt="0"/>
      <dgm:spPr/>
    </dgm:pt>
    <dgm:pt modelId="{43E38D5B-9C70-4784-B5B5-F436439D4408}" type="pres">
      <dgm:prSet presAssocID="{1976FA30-A60F-4646-8967-946CB1EA7F95}" presName="accentRepeatNode" presStyleLbl="solidFgAcc1" presStyleIdx="1" presStyleCnt="7"/>
      <dgm:spPr/>
    </dgm:pt>
    <dgm:pt modelId="{8B5D928C-35FD-436B-B8D1-0EE198742993}" type="pres">
      <dgm:prSet presAssocID="{481756E3-6624-43E1-AC38-44D0371E8452}" presName="text_3" presStyleLbl="node1" presStyleIdx="2" presStyleCnt="7">
        <dgm:presLayoutVars>
          <dgm:bulletEnabled val="1"/>
        </dgm:presLayoutVars>
      </dgm:prSet>
      <dgm:spPr/>
    </dgm:pt>
    <dgm:pt modelId="{2E5A1165-201D-4755-84D4-3499DFDFA700}" type="pres">
      <dgm:prSet presAssocID="{481756E3-6624-43E1-AC38-44D0371E8452}" presName="accent_3" presStyleCnt="0"/>
      <dgm:spPr/>
    </dgm:pt>
    <dgm:pt modelId="{260B4956-798A-4355-9CF1-27E1EBE9DCDB}" type="pres">
      <dgm:prSet presAssocID="{481756E3-6624-43E1-AC38-44D0371E8452}" presName="accentRepeatNode" presStyleLbl="solidFgAcc1" presStyleIdx="2" presStyleCnt="7"/>
      <dgm:spPr/>
    </dgm:pt>
    <dgm:pt modelId="{4AD4515F-7C5A-4657-A2B6-1A4F87B1330F}" type="pres">
      <dgm:prSet presAssocID="{40BD5CC9-4AF5-4E8F-8B59-7BAC7E44B635}" presName="text_4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4CE2C7E-55E4-42D7-B85D-1608E259A7FB}" type="pres">
      <dgm:prSet presAssocID="{40BD5CC9-4AF5-4E8F-8B59-7BAC7E44B635}" presName="accent_4" presStyleCnt="0"/>
      <dgm:spPr/>
    </dgm:pt>
    <dgm:pt modelId="{BAA2BBDE-686A-49F0-94D4-25029020DCDB}" type="pres">
      <dgm:prSet presAssocID="{40BD5CC9-4AF5-4E8F-8B59-7BAC7E44B635}" presName="accentRepeatNode" presStyleLbl="solidFgAcc1" presStyleIdx="3" presStyleCnt="7"/>
      <dgm:spPr/>
    </dgm:pt>
    <dgm:pt modelId="{9FAB99C3-776B-41EA-AE87-CC9DDD8890BE}" type="pres">
      <dgm:prSet presAssocID="{A21309EC-89D3-4BF0-B1B7-C66F6412F9B1}" presName="text_5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0B2EC89-7AE3-478B-866B-BD92DF74A0CB}" type="pres">
      <dgm:prSet presAssocID="{A21309EC-89D3-4BF0-B1B7-C66F6412F9B1}" presName="accent_5" presStyleCnt="0"/>
      <dgm:spPr/>
    </dgm:pt>
    <dgm:pt modelId="{DC22430D-6E45-4658-B667-81D18B51B40F}" type="pres">
      <dgm:prSet presAssocID="{A21309EC-89D3-4BF0-B1B7-C66F6412F9B1}" presName="accentRepeatNode" presStyleLbl="solidFgAcc1" presStyleIdx="4" presStyleCnt="7"/>
      <dgm:spPr/>
    </dgm:pt>
    <dgm:pt modelId="{49617FF0-B3B5-4554-9805-1C2BB6C371FA}" type="pres">
      <dgm:prSet presAssocID="{7AA3BAED-C0C5-4438-AF49-5C4B4EAFDF43}" presName="text_6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78F36ED-CCB2-447D-8FFF-196020F542E0}" type="pres">
      <dgm:prSet presAssocID="{7AA3BAED-C0C5-4438-AF49-5C4B4EAFDF43}" presName="accent_6" presStyleCnt="0"/>
      <dgm:spPr/>
    </dgm:pt>
    <dgm:pt modelId="{3F482690-3EB6-4F45-8C73-37DFF3BD8B21}" type="pres">
      <dgm:prSet presAssocID="{7AA3BAED-C0C5-4438-AF49-5C4B4EAFDF43}" presName="accentRepeatNode" presStyleLbl="solidFgAcc1" presStyleIdx="5" presStyleCnt="7"/>
      <dgm:spPr/>
    </dgm:pt>
    <dgm:pt modelId="{BE56634B-BAF6-4BDA-A22D-369D52D19A9D}" type="pres">
      <dgm:prSet presAssocID="{9D733E96-E89E-4048-8664-06DFCD83BD8C}" presName="text_7" presStyleLbl="node1" presStyleIdx="6" presStyleCnt="7">
        <dgm:presLayoutVars>
          <dgm:bulletEnabled val="1"/>
        </dgm:presLayoutVars>
      </dgm:prSet>
      <dgm:spPr/>
    </dgm:pt>
    <dgm:pt modelId="{B3CF5AE7-4E98-49FB-A75D-BBFAFF71A70E}" type="pres">
      <dgm:prSet presAssocID="{9D733E96-E89E-4048-8664-06DFCD83BD8C}" presName="accent_7" presStyleCnt="0"/>
      <dgm:spPr/>
    </dgm:pt>
    <dgm:pt modelId="{416A25C9-3C4A-416C-BC57-D412F681392F}" type="pres">
      <dgm:prSet presAssocID="{9D733E96-E89E-4048-8664-06DFCD83BD8C}" presName="accentRepeatNode" presStyleLbl="solidFgAcc1" presStyleIdx="6" presStyleCnt="7"/>
      <dgm:spPr/>
    </dgm:pt>
  </dgm:ptLst>
  <dgm:cxnLst>
    <dgm:cxn modelId="{A1DD0136-AD8D-4AD3-9A17-3F4F885063A4}" type="presOf" srcId="{40BD5CC9-4AF5-4E8F-8B59-7BAC7E44B635}" destId="{4AD4515F-7C5A-4657-A2B6-1A4F87B1330F}" srcOrd="0" destOrd="0" presId="urn:microsoft.com/office/officeart/2008/layout/VerticalCurvedList"/>
    <dgm:cxn modelId="{1E9714B3-D697-4504-B5A9-F668B6761F97}" type="presOf" srcId="{7C41F313-4FF7-4F39-B039-628B94B7559C}" destId="{DBC45650-EB70-4FF3-95A6-528231E740D7}" srcOrd="0" destOrd="0" presId="urn:microsoft.com/office/officeart/2008/layout/VerticalCurvedList"/>
    <dgm:cxn modelId="{0BBFC4C9-086B-44CA-BDA2-C98727FAB49A}" type="presOf" srcId="{637826CA-3063-48BB-8606-BBF1CE772354}" destId="{AFEEC773-5DFD-4DBA-9AED-CD0617BAAA0D}" srcOrd="0" destOrd="0" presId="urn:microsoft.com/office/officeart/2008/layout/VerticalCurvedList"/>
    <dgm:cxn modelId="{A13AE45D-9EBE-4AF2-870F-B79DA4590E76}" srcId="{637826CA-3063-48BB-8606-BBF1CE772354}" destId="{1976FA30-A60F-4646-8967-946CB1EA7F95}" srcOrd="1" destOrd="0" parTransId="{4E29DD92-1C0C-4F73-876A-6BF5AF00A9F6}" sibTransId="{73A611C2-01EE-4F4C-A56B-54705CD22C54}"/>
    <dgm:cxn modelId="{4F6DA85F-3083-4885-ACD7-D053D5D0A7B7}" type="presOf" srcId="{481756E3-6624-43E1-AC38-44D0371E8452}" destId="{8B5D928C-35FD-436B-B8D1-0EE198742993}" srcOrd="0" destOrd="0" presId="urn:microsoft.com/office/officeart/2008/layout/VerticalCurvedList"/>
    <dgm:cxn modelId="{C2D462E3-40B9-4D58-88FD-39822859D473}" type="presOf" srcId="{7AA3BAED-C0C5-4438-AF49-5C4B4EAFDF43}" destId="{49617FF0-B3B5-4554-9805-1C2BB6C371FA}" srcOrd="0" destOrd="0" presId="urn:microsoft.com/office/officeart/2008/layout/VerticalCurvedList"/>
    <dgm:cxn modelId="{4B208764-FF40-4643-BC80-4E0D9BC0024E}" srcId="{637826CA-3063-48BB-8606-BBF1CE772354}" destId="{A21309EC-89D3-4BF0-B1B7-C66F6412F9B1}" srcOrd="4" destOrd="0" parTransId="{BE11693C-B5B6-4C67-BEEA-673AAC053F51}" sibTransId="{87722750-6544-4CF6-8839-388469813D27}"/>
    <dgm:cxn modelId="{7AF64184-BE78-4175-A3E9-F9B0F84364C3}" srcId="{637826CA-3063-48BB-8606-BBF1CE772354}" destId="{7AA3BAED-C0C5-4438-AF49-5C4B4EAFDF43}" srcOrd="5" destOrd="0" parTransId="{862EEA92-712A-4E7C-8063-83FFA67D4E6A}" sibTransId="{1CC09838-B42A-496C-94EF-B775D502F6DC}"/>
    <dgm:cxn modelId="{6961C63A-79AD-4BA8-AFE4-905817C745D3}" srcId="{637826CA-3063-48BB-8606-BBF1CE772354}" destId="{7C41F313-4FF7-4F39-B039-628B94B7559C}" srcOrd="0" destOrd="0" parTransId="{159B547F-4897-40AC-BB5D-2109D1A4EEE8}" sibTransId="{152465A6-502E-44C7-B879-7EC86313481F}"/>
    <dgm:cxn modelId="{9302B8C2-05F5-439C-9591-23CB97E3369E}" srcId="{637826CA-3063-48BB-8606-BBF1CE772354}" destId="{481756E3-6624-43E1-AC38-44D0371E8452}" srcOrd="2" destOrd="0" parTransId="{D6608216-7D25-4C88-82FA-14542E7C270C}" sibTransId="{02699EE0-B866-4D43-8304-7481C8E732F4}"/>
    <dgm:cxn modelId="{513E4A1A-49E5-45F6-A2A7-8B234E5780E6}" type="presOf" srcId="{1976FA30-A60F-4646-8967-946CB1EA7F95}" destId="{7E00F586-B199-4099-9939-E1613ADEAEFF}" srcOrd="0" destOrd="0" presId="urn:microsoft.com/office/officeart/2008/layout/VerticalCurvedList"/>
    <dgm:cxn modelId="{5B1D4523-7AF7-4957-A8DA-0950D2ACCCEC}" srcId="{637826CA-3063-48BB-8606-BBF1CE772354}" destId="{9D733E96-E89E-4048-8664-06DFCD83BD8C}" srcOrd="6" destOrd="0" parTransId="{1A6D9E55-4791-4445-930C-2F0AEC96A570}" sibTransId="{701D6E1D-8C0C-4467-8450-336B2FB75E12}"/>
    <dgm:cxn modelId="{10525AC7-1F7E-4881-93BF-DED690B11315}" srcId="{637826CA-3063-48BB-8606-BBF1CE772354}" destId="{6C481057-BD7F-4343-864D-AFB32A912DA0}" srcOrd="7" destOrd="0" parTransId="{7C3F2251-32C0-41F6-827F-0789ACE7BE5B}" sibTransId="{FEB34984-4FE8-451D-BF15-E87102888B87}"/>
    <dgm:cxn modelId="{76B816E9-8A13-448F-B8E9-AF6501B99DD4}" type="presOf" srcId="{9D733E96-E89E-4048-8664-06DFCD83BD8C}" destId="{BE56634B-BAF6-4BDA-A22D-369D52D19A9D}" srcOrd="0" destOrd="0" presId="urn:microsoft.com/office/officeart/2008/layout/VerticalCurvedList"/>
    <dgm:cxn modelId="{521DC06A-95F8-4A99-8F5B-80B8614F4A59}" srcId="{637826CA-3063-48BB-8606-BBF1CE772354}" destId="{40BD5CC9-4AF5-4E8F-8B59-7BAC7E44B635}" srcOrd="3" destOrd="0" parTransId="{56D59348-8FFA-410F-B421-0565450F11A7}" sibTransId="{1C35680A-D6E8-48B9-9B61-06FF659BA756}"/>
    <dgm:cxn modelId="{FEC1284B-0E2E-4A3B-BD85-7801F84A4527}" type="presOf" srcId="{A21309EC-89D3-4BF0-B1B7-C66F6412F9B1}" destId="{9FAB99C3-776B-41EA-AE87-CC9DDD8890BE}" srcOrd="0" destOrd="0" presId="urn:microsoft.com/office/officeart/2008/layout/VerticalCurvedList"/>
    <dgm:cxn modelId="{62487486-F16C-4B46-AFDE-61B4B89E06B6}" type="presOf" srcId="{152465A6-502E-44C7-B879-7EC86313481F}" destId="{4A81BA74-D6D9-4757-BE95-9DC4F81AA384}" srcOrd="0" destOrd="0" presId="urn:microsoft.com/office/officeart/2008/layout/VerticalCurvedList"/>
    <dgm:cxn modelId="{54491573-70D8-4039-8903-56C1B3B009E8}" type="presParOf" srcId="{AFEEC773-5DFD-4DBA-9AED-CD0617BAAA0D}" destId="{E26D2C7C-5BD4-450E-9238-B319669D8ABE}" srcOrd="0" destOrd="0" presId="urn:microsoft.com/office/officeart/2008/layout/VerticalCurvedList"/>
    <dgm:cxn modelId="{0F0B4437-4441-4CCB-8833-FB3FF481A114}" type="presParOf" srcId="{E26D2C7C-5BD4-450E-9238-B319669D8ABE}" destId="{BBF3F6DD-A9E0-4955-B930-F34E09781724}" srcOrd="0" destOrd="0" presId="urn:microsoft.com/office/officeart/2008/layout/VerticalCurvedList"/>
    <dgm:cxn modelId="{7D1ABDAB-A96E-49C3-8579-7EC4DDF7EEBC}" type="presParOf" srcId="{BBF3F6DD-A9E0-4955-B930-F34E09781724}" destId="{F2485D6C-689F-4395-92A9-6AB9807FD23B}" srcOrd="0" destOrd="0" presId="urn:microsoft.com/office/officeart/2008/layout/VerticalCurvedList"/>
    <dgm:cxn modelId="{51911B83-1A9C-4CB9-9B20-935ED232B7A2}" type="presParOf" srcId="{BBF3F6DD-A9E0-4955-B930-F34E09781724}" destId="{4A81BA74-D6D9-4757-BE95-9DC4F81AA384}" srcOrd="1" destOrd="0" presId="urn:microsoft.com/office/officeart/2008/layout/VerticalCurvedList"/>
    <dgm:cxn modelId="{29C9BC2F-7EE3-4395-9CD7-872FC11BD84E}" type="presParOf" srcId="{BBF3F6DD-A9E0-4955-B930-F34E09781724}" destId="{8C9B43A5-7EE1-4557-83C2-DBDC3D7BC603}" srcOrd="2" destOrd="0" presId="urn:microsoft.com/office/officeart/2008/layout/VerticalCurvedList"/>
    <dgm:cxn modelId="{7FF20DF7-9C82-418C-B3EA-9CD8BEDD66A7}" type="presParOf" srcId="{BBF3F6DD-A9E0-4955-B930-F34E09781724}" destId="{42867617-FA15-439B-B258-F5C7C36C9E90}" srcOrd="3" destOrd="0" presId="urn:microsoft.com/office/officeart/2008/layout/VerticalCurvedList"/>
    <dgm:cxn modelId="{9EA9D734-6F8E-480F-BF19-A83C254CF2D4}" type="presParOf" srcId="{E26D2C7C-5BD4-450E-9238-B319669D8ABE}" destId="{DBC45650-EB70-4FF3-95A6-528231E740D7}" srcOrd="1" destOrd="0" presId="urn:microsoft.com/office/officeart/2008/layout/VerticalCurvedList"/>
    <dgm:cxn modelId="{41FFF98B-4309-40AC-AEF9-B6EA60E36E8E}" type="presParOf" srcId="{E26D2C7C-5BD4-450E-9238-B319669D8ABE}" destId="{0A979550-0EAB-4C03-8494-97E2E6F34EE8}" srcOrd="2" destOrd="0" presId="urn:microsoft.com/office/officeart/2008/layout/VerticalCurvedList"/>
    <dgm:cxn modelId="{C846005C-279A-4B74-8D12-146C27158E46}" type="presParOf" srcId="{0A979550-0EAB-4C03-8494-97E2E6F34EE8}" destId="{753C8FA9-0190-467B-98E2-25DDC8948D31}" srcOrd="0" destOrd="0" presId="urn:microsoft.com/office/officeart/2008/layout/VerticalCurvedList"/>
    <dgm:cxn modelId="{1EF6F918-9ACF-4C19-B687-4A5F159F9DFA}" type="presParOf" srcId="{E26D2C7C-5BD4-450E-9238-B319669D8ABE}" destId="{7E00F586-B199-4099-9939-E1613ADEAEFF}" srcOrd="3" destOrd="0" presId="urn:microsoft.com/office/officeart/2008/layout/VerticalCurvedList"/>
    <dgm:cxn modelId="{7E2128CE-DE6C-4039-9FC3-A3161F9E2D74}" type="presParOf" srcId="{E26D2C7C-5BD4-450E-9238-B319669D8ABE}" destId="{62DA598D-CC20-4DAD-9C42-FDC56C745811}" srcOrd="4" destOrd="0" presId="urn:microsoft.com/office/officeart/2008/layout/VerticalCurvedList"/>
    <dgm:cxn modelId="{79777CA7-CE51-48DC-B2A2-5B1B73ED4A8A}" type="presParOf" srcId="{62DA598D-CC20-4DAD-9C42-FDC56C745811}" destId="{43E38D5B-9C70-4784-B5B5-F436439D4408}" srcOrd="0" destOrd="0" presId="urn:microsoft.com/office/officeart/2008/layout/VerticalCurvedList"/>
    <dgm:cxn modelId="{E2CF64F3-B0DE-4F07-AE2D-334A5800BB38}" type="presParOf" srcId="{E26D2C7C-5BD4-450E-9238-B319669D8ABE}" destId="{8B5D928C-35FD-436B-B8D1-0EE198742993}" srcOrd="5" destOrd="0" presId="urn:microsoft.com/office/officeart/2008/layout/VerticalCurvedList"/>
    <dgm:cxn modelId="{6886C380-D75C-4852-9F7F-A61C484CE883}" type="presParOf" srcId="{E26D2C7C-5BD4-450E-9238-B319669D8ABE}" destId="{2E5A1165-201D-4755-84D4-3499DFDFA700}" srcOrd="6" destOrd="0" presId="urn:microsoft.com/office/officeart/2008/layout/VerticalCurvedList"/>
    <dgm:cxn modelId="{D65F9742-BB66-4E80-8024-908A0308D061}" type="presParOf" srcId="{2E5A1165-201D-4755-84D4-3499DFDFA700}" destId="{260B4956-798A-4355-9CF1-27E1EBE9DCDB}" srcOrd="0" destOrd="0" presId="urn:microsoft.com/office/officeart/2008/layout/VerticalCurvedList"/>
    <dgm:cxn modelId="{6F13E455-E098-4499-B30C-71965140AEC0}" type="presParOf" srcId="{E26D2C7C-5BD4-450E-9238-B319669D8ABE}" destId="{4AD4515F-7C5A-4657-A2B6-1A4F87B1330F}" srcOrd="7" destOrd="0" presId="urn:microsoft.com/office/officeart/2008/layout/VerticalCurvedList"/>
    <dgm:cxn modelId="{3D6A7BA5-E60F-4FE4-93E2-6B0772532702}" type="presParOf" srcId="{E26D2C7C-5BD4-450E-9238-B319669D8ABE}" destId="{54CE2C7E-55E4-42D7-B85D-1608E259A7FB}" srcOrd="8" destOrd="0" presId="urn:microsoft.com/office/officeart/2008/layout/VerticalCurvedList"/>
    <dgm:cxn modelId="{933D7F68-A657-44FD-9161-60CAA8E735F1}" type="presParOf" srcId="{54CE2C7E-55E4-42D7-B85D-1608E259A7FB}" destId="{BAA2BBDE-686A-49F0-94D4-25029020DCDB}" srcOrd="0" destOrd="0" presId="urn:microsoft.com/office/officeart/2008/layout/VerticalCurvedList"/>
    <dgm:cxn modelId="{35052D5F-4782-4F7E-BE1B-7C061F271E1E}" type="presParOf" srcId="{E26D2C7C-5BD4-450E-9238-B319669D8ABE}" destId="{9FAB99C3-776B-41EA-AE87-CC9DDD8890BE}" srcOrd="9" destOrd="0" presId="urn:microsoft.com/office/officeart/2008/layout/VerticalCurvedList"/>
    <dgm:cxn modelId="{32B7841D-0462-4D9C-BF3A-D44D57240C9C}" type="presParOf" srcId="{E26D2C7C-5BD4-450E-9238-B319669D8ABE}" destId="{C0B2EC89-7AE3-478B-866B-BD92DF74A0CB}" srcOrd="10" destOrd="0" presId="urn:microsoft.com/office/officeart/2008/layout/VerticalCurvedList"/>
    <dgm:cxn modelId="{657D9618-1B65-430E-A329-F858821BC3B1}" type="presParOf" srcId="{C0B2EC89-7AE3-478B-866B-BD92DF74A0CB}" destId="{DC22430D-6E45-4658-B667-81D18B51B40F}" srcOrd="0" destOrd="0" presId="urn:microsoft.com/office/officeart/2008/layout/VerticalCurvedList"/>
    <dgm:cxn modelId="{005EB4E1-1618-4D59-9C16-5E5E035524E1}" type="presParOf" srcId="{E26D2C7C-5BD4-450E-9238-B319669D8ABE}" destId="{49617FF0-B3B5-4554-9805-1C2BB6C371FA}" srcOrd="11" destOrd="0" presId="urn:microsoft.com/office/officeart/2008/layout/VerticalCurvedList"/>
    <dgm:cxn modelId="{F1490925-0DEE-4F0A-9A5A-E3898F7AEFC8}" type="presParOf" srcId="{E26D2C7C-5BD4-450E-9238-B319669D8ABE}" destId="{678F36ED-CCB2-447D-8FFF-196020F542E0}" srcOrd="12" destOrd="0" presId="urn:microsoft.com/office/officeart/2008/layout/VerticalCurvedList"/>
    <dgm:cxn modelId="{D5C9DF3B-5FE0-44DC-A66C-DAA45B524A52}" type="presParOf" srcId="{678F36ED-CCB2-447D-8FFF-196020F542E0}" destId="{3F482690-3EB6-4F45-8C73-37DFF3BD8B21}" srcOrd="0" destOrd="0" presId="urn:microsoft.com/office/officeart/2008/layout/VerticalCurvedList"/>
    <dgm:cxn modelId="{EED112EB-2CE2-46BD-82BD-2433AD628AA6}" type="presParOf" srcId="{E26D2C7C-5BD4-450E-9238-B319669D8ABE}" destId="{BE56634B-BAF6-4BDA-A22D-369D52D19A9D}" srcOrd="13" destOrd="0" presId="urn:microsoft.com/office/officeart/2008/layout/VerticalCurvedList"/>
    <dgm:cxn modelId="{BBC67E5E-E02D-480F-9525-7993091D860D}" type="presParOf" srcId="{E26D2C7C-5BD4-450E-9238-B319669D8ABE}" destId="{B3CF5AE7-4E98-49FB-A75D-BBFAFF71A70E}" srcOrd="14" destOrd="0" presId="urn:microsoft.com/office/officeart/2008/layout/VerticalCurvedList"/>
    <dgm:cxn modelId="{1DCAC791-4B0D-45E8-A3B4-59C1F68969E8}" type="presParOf" srcId="{B3CF5AE7-4E98-49FB-A75D-BBFAFF71A70E}" destId="{416A25C9-3C4A-416C-BC57-D412F681392F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E7177F1B-9616-46F4-A07B-0001066F5A28}" type="doc">
      <dgm:prSet loTypeId="urn:microsoft.com/office/officeart/2005/8/layout/hList7" loCatId="list" qsTypeId="urn:microsoft.com/office/officeart/2005/8/quickstyle/simple1" qsCatId="simple" csTypeId="urn:microsoft.com/office/officeart/2005/8/colors/colorful5" csCatId="colorful" phldr="1"/>
      <dgm:spPr/>
    </dgm:pt>
    <dgm:pt modelId="{A79AC2CC-2DE0-47D2-AE8A-65CBBEA89B4A}">
      <dgm:prSet phldrT="[Текст]" custT="1"/>
      <dgm:spPr/>
      <dgm:t>
        <a:bodyPr/>
        <a:lstStyle/>
        <a:p>
          <a:r>
            <a:rPr lang="ru-RU" sz="1200" dirty="0" smtClean="0"/>
            <a:t>4 </a:t>
          </a:r>
          <a:r>
            <a:rPr lang="ru-RU" sz="1200" dirty="0" err="1" smtClean="0"/>
            <a:t>грудня</a:t>
          </a:r>
          <a:r>
            <a:rPr lang="ru-RU" sz="1200" dirty="0" smtClean="0"/>
            <a:t> 2011 р. </a:t>
          </a:r>
          <a:r>
            <a:rPr lang="ru-RU" sz="1200" dirty="0" err="1" smtClean="0"/>
            <a:t>відбулися</a:t>
          </a:r>
          <a:r>
            <a:rPr lang="ru-RU" sz="1200" dirty="0" smtClean="0"/>
            <a:t> </a:t>
          </a:r>
          <a:r>
            <a:rPr lang="ru-RU" sz="1200" dirty="0" err="1" smtClean="0"/>
            <a:t>Вибори</a:t>
          </a:r>
          <a:r>
            <a:rPr lang="ru-RU" sz="1200" dirty="0" smtClean="0"/>
            <a:t> до </a:t>
          </a:r>
          <a:r>
            <a:rPr lang="ru-RU" sz="1200" dirty="0" err="1" smtClean="0"/>
            <a:t>Державної</a:t>
          </a:r>
          <a:r>
            <a:rPr lang="ru-RU" sz="1200" dirty="0" smtClean="0"/>
            <a:t> </a:t>
          </a:r>
          <a:r>
            <a:rPr lang="ru-RU" sz="1200" dirty="0" err="1" smtClean="0"/>
            <a:t>думи</a:t>
          </a:r>
          <a:r>
            <a:rPr lang="ru-RU" sz="1200" dirty="0" smtClean="0"/>
            <a:t> VI </a:t>
          </a:r>
          <a:r>
            <a:rPr lang="ru-RU" sz="1200" dirty="0" err="1" smtClean="0"/>
            <a:t>скликання</a:t>
          </a:r>
          <a:r>
            <a:rPr lang="ru-RU" sz="1200" dirty="0" smtClean="0"/>
            <a:t>, за результатами </a:t>
          </a:r>
          <a:r>
            <a:rPr lang="ru-RU" sz="1200" dirty="0" err="1" smtClean="0"/>
            <a:t>яких</a:t>
          </a:r>
          <a:r>
            <a:rPr lang="ru-RU" sz="1200" dirty="0" smtClean="0"/>
            <a:t> </a:t>
          </a:r>
          <a:r>
            <a:rPr lang="ru-RU" sz="1200" dirty="0" err="1" smtClean="0"/>
            <a:t>правляча</a:t>
          </a:r>
          <a:r>
            <a:rPr lang="ru-RU" sz="1200" dirty="0" smtClean="0"/>
            <a:t> </a:t>
          </a:r>
          <a:r>
            <a:rPr lang="ru-RU" sz="1200" dirty="0" err="1" smtClean="0"/>
            <a:t>партія</a:t>
          </a:r>
          <a:r>
            <a:rPr lang="ru-RU" sz="1200" dirty="0" smtClean="0"/>
            <a:t> «</a:t>
          </a:r>
          <a:r>
            <a:rPr lang="ru-RU" sz="1200" dirty="0" err="1" smtClean="0"/>
            <a:t>Єдина</a:t>
          </a:r>
          <a:r>
            <a:rPr lang="ru-RU" sz="1200" dirty="0" smtClean="0"/>
            <a:t> </a:t>
          </a:r>
          <a:r>
            <a:rPr lang="ru-RU" sz="1200" dirty="0" err="1" smtClean="0"/>
            <a:t>Росія</a:t>
          </a:r>
          <a:r>
            <a:rPr lang="ru-RU" sz="1200" dirty="0" smtClean="0"/>
            <a:t>» </a:t>
          </a:r>
          <a:r>
            <a:rPr lang="ru-RU" sz="1200" dirty="0" err="1" smtClean="0"/>
            <a:t>зберегла</a:t>
          </a:r>
          <a:r>
            <a:rPr lang="ru-RU" sz="1200" dirty="0" smtClean="0"/>
            <a:t> </a:t>
          </a:r>
          <a:r>
            <a:rPr lang="ru-RU" sz="1200" dirty="0" err="1" smtClean="0"/>
            <a:t>парламентську</a:t>
          </a:r>
          <a:r>
            <a:rPr lang="ru-RU" sz="1200" dirty="0" smtClean="0"/>
            <a:t> </a:t>
          </a:r>
          <a:r>
            <a:rPr lang="ru-RU" sz="1200" dirty="0" err="1" smtClean="0"/>
            <a:t>більшість</a:t>
          </a:r>
          <a:r>
            <a:rPr lang="ru-RU" sz="1200" dirty="0" smtClean="0"/>
            <a:t> і </a:t>
          </a:r>
          <a:r>
            <a:rPr lang="ru-RU" sz="1200" dirty="0" err="1" smtClean="0"/>
            <a:t>втратила</a:t>
          </a:r>
          <a:r>
            <a:rPr lang="ru-RU" sz="1200" dirty="0" smtClean="0"/>
            <a:t> </a:t>
          </a:r>
          <a:r>
            <a:rPr lang="ru-RU" sz="1200" dirty="0" err="1" smtClean="0"/>
            <a:t>конституційну</a:t>
          </a:r>
          <a:r>
            <a:rPr lang="ru-RU" sz="1200" dirty="0" smtClean="0"/>
            <a:t>.</a:t>
          </a:r>
          <a:endParaRPr lang="ru-RU" sz="1200" dirty="0"/>
        </a:p>
      </dgm:t>
    </dgm:pt>
    <dgm:pt modelId="{27687219-2761-4CBC-BD6A-66806D29EEBB}" type="parTrans" cxnId="{08068C5D-C985-4EA9-94C1-9F05D98FD9DB}">
      <dgm:prSet/>
      <dgm:spPr/>
      <dgm:t>
        <a:bodyPr/>
        <a:lstStyle/>
        <a:p>
          <a:endParaRPr lang="ru-RU" sz="1200"/>
        </a:p>
      </dgm:t>
    </dgm:pt>
    <dgm:pt modelId="{DE27017B-EC47-464E-A459-22CE98AFF21F}" type="sibTrans" cxnId="{08068C5D-C985-4EA9-94C1-9F05D98FD9DB}">
      <dgm:prSet/>
      <dgm:spPr/>
      <dgm:t>
        <a:bodyPr/>
        <a:lstStyle/>
        <a:p>
          <a:endParaRPr lang="ru-RU" sz="1200"/>
        </a:p>
      </dgm:t>
    </dgm:pt>
    <dgm:pt modelId="{422659AC-53DD-4BBC-BD88-AA170063AB73}">
      <dgm:prSet phldrT="[Текст]" custT="1"/>
      <dgm:spPr/>
      <dgm:t>
        <a:bodyPr/>
        <a:lstStyle/>
        <a:p>
          <a:r>
            <a:rPr lang="ru-RU" sz="1200" dirty="0" smtClean="0"/>
            <a:t>На </a:t>
          </a:r>
          <a:r>
            <a:rPr lang="ru-RU" sz="1200" dirty="0" err="1" smtClean="0"/>
            <a:t>виборах</a:t>
          </a:r>
          <a:r>
            <a:rPr lang="ru-RU" sz="1200" dirty="0" smtClean="0"/>
            <a:t> президента </a:t>
          </a:r>
          <a:r>
            <a:rPr lang="ru-RU" sz="1200" dirty="0" err="1" smtClean="0"/>
            <a:t>Росії</a:t>
          </a:r>
          <a:r>
            <a:rPr lang="ru-RU" sz="1200" dirty="0" smtClean="0"/>
            <a:t> 4 </a:t>
          </a:r>
          <a:r>
            <a:rPr lang="ru-RU" sz="1200" dirty="0" err="1" smtClean="0"/>
            <a:t>березня</a:t>
          </a:r>
          <a:r>
            <a:rPr lang="ru-RU" sz="1200" dirty="0" smtClean="0"/>
            <a:t> 2012 р. </a:t>
          </a:r>
          <a:r>
            <a:rPr lang="ru-RU" sz="1200" dirty="0" err="1" smtClean="0"/>
            <a:t>Володимир</a:t>
          </a:r>
          <a:r>
            <a:rPr lang="ru-RU" sz="1200" dirty="0" smtClean="0"/>
            <a:t> </a:t>
          </a:r>
          <a:r>
            <a:rPr lang="ru-RU" sz="1200" dirty="0" err="1" smtClean="0"/>
            <a:t>Путін</a:t>
          </a:r>
          <a:r>
            <a:rPr lang="ru-RU" sz="1200" dirty="0" smtClean="0"/>
            <a:t> </a:t>
          </a:r>
          <a:r>
            <a:rPr lang="ru-RU" sz="1200" dirty="0" err="1" smtClean="0"/>
            <a:t>переміг</a:t>
          </a:r>
          <a:r>
            <a:rPr lang="ru-RU" sz="1200" dirty="0" smtClean="0"/>
            <a:t> у </a:t>
          </a:r>
          <a:r>
            <a:rPr lang="ru-RU" sz="1200" dirty="0" err="1" smtClean="0"/>
            <a:t>першому</a:t>
          </a:r>
          <a:r>
            <a:rPr lang="ru-RU" sz="1200" dirty="0" smtClean="0"/>
            <a:t> </a:t>
          </a:r>
          <a:r>
            <a:rPr lang="ru-RU" sz="1200" dirty="0" err="1" smtClean="0"/>
            <a:t>турі</a:t>
          </a:r>
          <a:r>
            <a:rPr lang="ru-RU" sz="1200" dirty="0" smtClean="0"/>
            <a:t>. 7 </a:t>
          </a:r>
          <a:r>
            <a:rPr lang="ru-RU" sz="1200" dirty="0" err="1" smtClean="0"/>
            <a:t>травня</a:t>
          </a:r>
          <a:r>
            <a:rPr lang="ru-RU" sz="1200" dirty="0" smtClean="0"/>
            <a:t> вступив на посаду президента </a:t>
          </a:r>
          <a:r>
            <a:rPr lang="ru-RU" sz="1200" dirty="0" err="1" smtClean="0"/>
            <a:t>Росії</a:t>
          </a:r>
          <a:r>
            <a:rPr lang="ru-RU" sz="1200" dirty="0" smtClean="0"/>
            <a:t>.</a:t>
          </a:r>
          <a:endParaRPr lang="ru-RU" sz="1200" dirty="0"/>
        </a:p>
      </dgm:t>
    </dgm:pt>
    <dgm:pt modelId="{03645440-8E8D-4E46-BD16-AF72951BFB3D}" type="parTrans" cxnId="{2EE50C95-30D9-46C7-A72A-AB8C3469D079}">
      <dgm:prSet/>
      <dgm:spPr/>
      <dgm:t>
        <a:bodyPr/>
        <a:lstStyle/>
        <a:p>
          <a:endParaRPr lang="ru-RU" sz="1200"/>
        </a:p>
      </dgm:t>
    </dgm:pt>
    <dgm:pt modelId="{13398546-563F-4421-AA96-BF21E6AB5EE4}" type="sibTrans" cxnId="{2EE50C95-30D9-46C7-A72A-AB8C3469D079}">
      <dgm:prSet/>
      <dgm:spPr/>
      <dgm:t>
        <a:bodyPr/>
        <a:lstStyle/>
        <a:p>
          <a:endParaRPr lang="ru-RU" sz="1200"/>
        </a:p>
      </dgm:t>
    </dgm:pt>
    <dgm:pt modelId="{B067B26F-990C-479A-A70D-61BA68F9FC2E}">
      <dgm:prSet phldrT="[Текст]" custT="1"/>
      <dgm:spPr/>
      <dgm:t>
        <a:bodyPr/>
        <a:lstStyle/>
        <a:p>
          <a:r>
            <a:rPr lang="ru-RU" sz="1200" dirty="0" smtClean="0"/>
            <a:t>8 </a:t>
          </a:r>
          <a:r>
            <a:rPr lang="ru-RU" sz="1200" dirty="0" err="1" smtClean="0"/>
            <a:t>травня</a:t>
          </a:r>
          <a:r>
            <a:rPr lang="ru-RU" sz="1200" dirty="0" smtClean="0"/>
            <a:t> </a:t>
          </a:r>
          <a:r>
            <a:rPr lang="ru-RU" sz="1200" dirty="0" err="1" smtClean="0"/>
            <a:t>Державна</a:t>
          </a:r>
          <a:r>
            <a:rPr lang="ru-RU" sz="1200" dirty="0" smtClean="0"/>
            <a:t> дума дала </a:t>
          </a:r>
          <a:r>
            <a:rPr lang="ru-RU" sz="1200" dirty="0" err="1" smtClean="0"/>
            <a:t>згоду</a:t>
          </a:r>
          <a:r>
            <a:rPr lang="ru-RU" sz="1200" dirty="0" smtClean="0"/>
            <a:t> Президенту </a:t>
          </a:r>
          <a:r>
            <a:rPr lang="ru-RU" sz="1200" dirty="0" err="1" smtClean="0"/>
            <a:t>Росії</a:t>
          </a:r>
          <a:r>
            <a:rPr lang="ru-RU" sz="1200" dirty="0" smtClean="0"/>
            <a:t> </a:t>
          </a:r>
          <a:r>
            <a:rPr lang="ru-RU" sz="1200" dirty="0" err="1" smtClean="0"/>
            <a:t>Володимиру</a:t>
          </a:r>
          <a:r>
            <a:rPr lang="ru-RU" sz="1200" dirty="0" smtClean="0"/>
            <a:t> </a:t>
          </a:r>
          <a:r>
            <a:rPr lang="ru-RU" sz="1200" dirty="0" err="1" smtClean="0"/>
            <a:t>Путіну</a:t>
          </a:r>
          <a:r>
            <a:rPr lang="ru-RU" sz="1200" dirty="0" smtClean="0"/>
            <a:t> на </a:t>
          </a:r>
          <a:r>
            <a:rPr lang="ru-RU" sz="1200" dirty="0" err="1" smtClean="0"/>
            <a:t>призначення</a:t>
          </a:r>
          <a:r>
            <a:rPr lang="ru-RU" sz="1200" dirty="0" smtClean="0"/>
            <a:t> </a:t>
          </a:r>
          <a:r>
            <a:rPr lang="ru-RU" sz="1200" dirty="0" err="1" smtClean="0"/>
            <a:t>Дмитра</a:t>
          </a:r>
          <a:r>
            <a:rPr lang="ru-RU" sz="1200" dirty="0" smtClean="0"/>
            <a:t> </a:t>
          </a:r>
          <a:r>
            <a:rPr lang="ru-RU" sz="1200" dirty="0" err="1" smtClean="0"/>
            <a:t>Медведєва</a:t>
          </a:r>
          <a:r>
            <a:rPr lang="ru-RU" sz="1200" dirty="0" smtClean="0"/>
            <a:t> головою уряду.</a:t>
          </a:r>
          <a:endParaRPr lang="ru-RU" sz="1200" dirty="0"/>
        </a:p>
      </dgm:t>
    </dgm:pt>
    <dgm:pt modelId="{C665C41B-0DD3-4251-B802-E5357880EED3}" type="parTrans" cxnId="{E127793B-06F1-458C-8184-CB9A6FB6C1A6}">
      <dgm:prSet/>
      <dgm:spPr/>
      <dgm:t>
        <a:bodyPr/>
        <a:lstStyle/>
        <a:p>
          <a:endParaRPr lang="ru-RU" sz="1200"/>
        </a:p>
      </dgm:t>
    </dgm:pt>
    <dgm:pt modelId="{D51AEE28-0FCF-4A4C-8D2F-4A7711AD4356}" type="sibTrans" cxnId="{E127793B-06F1-458C-8184-CB9A6FB6C1A6}">
      <dgm:prSet/>
      <dgm:spPr/>
      <dgm:t>
        <a:bodyPr/>
        <a:lstStyle/>
        <a:p>
          <a:endParaRPr lang="ru-RU" sz="1200"/>
        </a:p>
      </dgm:t>
    </dgm:pt>
    <dgm:pt modelId="{9D37AC7E-BB45-464A-A7DD-C3AE671678CC}">
      <dgm:prSet phldrT="[Текст]" custT="1"/>
      <dgm:spPr/>
      <dgm:t>
        <a:bodyPr/>
        <a:lstStyle/>
        <a:p>
          <a:r>
            <a:rPr lang="ru-RU" sz="1200" dirty="0" smtClean="0"/>
            <a:t>У 2013 р. </a:t>
          </a:r>
          <a:r>
            <a:rPr lang="ru-RU" sz="1200" dirty="0" err="1" smtClean="0"/>
            <a:t>прийнятий</a:t>
          </a:r>
          <a:r>
            <a:rPr lang="ru-RU" sz="1200" dirty="0" smtClean="0"/>
            <a:t> і </a:t>
          </a:r>
          <a:r>
            <a:rPr lang="ru-RU" sz="1200" dirty="0" err="1" smtClean="0"/>
            <a:t>підписаний</a:t>
          </a:r>
          <a:r>
            <a:rPr lang="ru-RU" sz="1200" dirty="0" smtClean="0"/>
            <a:t> закон № 65-ФЗ про </a:t>
          </a:r>
          <a:r>
            <a:rPr lang="ru-RU" sz="1200" dirty="0" err="1" smtClean="0"/>
            <a:t>посилення</a:t>
          </a:r>
          <a:r>
            <a:rPr lang="ru-RU" sz="1200" dirty="0" smtClean="0"/>
            <a:t> </a:t>
          </a:r>
          <a:r>
            <a:rPr lang="ru-RU" sz="1200" dirty="0" err="1" smtClean="0"/>
            <a:t>відповідальності</a:t>
          </a:r>
          <a:r>
            <a:rPr lang="ru-RU" sz="1200" dirty="0" smtClean="0"/>
            <a:t> за </a:t>
          </a:r>
          <a:r>
            <a:rPr lang="ru-RU" sz="1200" dirty="0" err="1" smtClean="0"/>
            <a:t>правопорушення</a:t>
          </a:r>
          <a:r>
            <a:rPr lang="ru-RU" sz="1200" dirty="0" smtClean="0"/>
            <a:t> при </a:t>
          </a:r>
          <a:r>
            <a:rPr lang="ru-RU" sz="1200" dirty="0" err="1" smtClean="0"/>
            <a:t>масових</a:t>
          </a:r>
          <a:r>
            <a:rPr lang="ru-RU" sz="1200" dirty="0" smtClean="0"/>
            <a:t> заходах.</a:t>
          </a:r>
          <a:endParaRPr lang="ru-RU" sz="1200" dirty="0"/>
        </a:p>
      </dgm:t>
    </dgm:pt>
    <dgm:pt modelId="{D85586B8-D249-4373-9947-6C6476DA3D99}" type="parTrans" cxnId="{CFDEB57B-0556-4B15-A5FE-B8F00F40BA5C}">
      <dgm:prSet/>
      <dgm:spPr/>
      <dgm:t>
        <a:bodyPr/>
        <a:lstStyle/>
        <a:p>
          <a:endParaRPr lang="ru-RU" sz="1200"/>
        </a:p>
      </dgm:t>
    </dgm:pt>
    <dgm:pt modelId="{BE583570-5643-491E-9A55-F2ED97697FA3}" type="sibTrans" cxnId="{CFDEB57B-0556-4B15-A5FE-B8F00F40BA5C}">
      <dgm:prSet/>
      <dgm:spPr/>
      <dgm:t>
        <a:bodyPr/>
        <a:lstStyle/>
        <a:p>
          <a:endParaRPr lang="ru-RU" sz="1200"/>
        </a:p>
      </dgm:t>
    </dgm:pt>
    <dgm:pt modelId="{D392DBE0-395B-4BD5-82F1-22AF8D080A3E}">
      <dgm:prSet phldrT="[Текст]" custT="1"/>
      <dgm:spPr/>
      <dgm:t>
        <a:bodyPr/>
        <a:lstStyle/>
        <a:p>
          <a:r>
            <a:rPr lang="ru-RU" sz="1200" dirty="0" smtClean="0"/>
            <a:t>У </a:t>
          </a:r>
          <a:r>
            <a:rPr lang="ru-RU" sz="1200" dirty="0" err="1" smtClean="0"/>
            <a:t>липні</a:t>
          </a:r>
          <a:r>
            <a:rPr lang="ru-RU" sz="1200" dirty="0" smtClean="0"/>
            <a:t> 2012 р. </a:t>
          </a:r>
          <a:r>
            <a:rPr lang="ru-RU" sz="1200" dirty="0" err="1" smtClean="0"/>
            <a:t>Росія</a:t>
          </a:r>
          <a:r>
            <a:rPr lang="ru-RU" sz="1200" dirty="0" smtClean="0"/>
            <a:t> </a:t>
          </a:r>
          <a:r>
            <a:rPr lang="ru-RU" sz="1200" dirty="0" err="1" smtClean="0"/>
            <a:t>спільно</a:t>
          </a:r>
          <a:r>
            <a:rPr lang="ru-RU" sz="1200" dirty="0" smtClean="0"/>
            <a:t> з КНР </a:t>
          </a:r>
          <a:r>
            <a:rPr lang="ru-RU" sz="1200" dirty="0" err="1" smtClean="0"/>
            <a:t>заблокувала</a:t>
          </a:r>
          <a:r>
            <a:rPr lang="ru-RU" sz="1200" dirty="0" smtClean="0"/>
            <a:t> в </a:t>
          </a:r>
          <a:r>
            <a:rPr lang="ru-RU" sz="1200" dirty="0" err="1" smtClean="0"/>
            <a:t>Раді</a:t>
          </a:r>
          <a:r>
            <a:rPr lang="ru-RU" sz="1200" dirty="0" smtClean="0"/>
            <a:t> </a:t>
          </a:r>
          <a:r>
            <a:rPr lang="ru-RU" sz="1200" dirty="0" err="1" smtClean="0"/>
            <a:t>Безпеки</a:t>
          </a:r>
          <a:r>
            <a:rPr lang="ru-RU" sz="1200" dirty="0" smtClean="0"/>
            <a:t> ООН проект </a:t>
          </a:r>
          <a:r>
            <a:rPr lang="ru-RU" sz="1200" dirty="0" err="1" smtClean="0"/>
            <a:t>резолюції</a:t>
          </a:r>
          <a:r>
            <a:rPr lang="ru-RU" sz="1200" dirty="0" smtClean="0"/>
            <a:t> </a:t>
          </a:r>
          <a:r>
            <a:rPr lang="ru-RU" sz="1200" dirty="0" err="1" smtClean="0"/>
            <a:t>щодо</a:t>
          </a:r>
          <a:r>
            <a:rPr lang="ru-RU" sz="1200" dirty="0" smtClean="0"/>
            <a:t> </a:t>
          </a:r>
          <a:r>
            <a:rPr lang="ru-RU" sz="1200" dirty="0" err="1" smtClean="0"/>
            <a:t>Сирії</a:t>
          </a:r>
          <a:r>
            <a:rPr lang="ru-RU" sz="1200" dirty="0" smtClean="0"/>
            <a:t>, </a:t>
          </a:r>
          <a:r>
            <a:rPr lang="ru-RU" sz="1200" dirty="0" err="1" smtClean="0"/>
            <a:t>який</a:t>
          </a:r>
          <a:r>
            <a:rPr lang="ru-RU" sz="1200" dirty="0" smtClean="0"/>
            <a:t> </a:t>
          </a:r>
          <a:r>
            <a:rPr lang="ru-RU" sz="1200" dirty="0" err="1" smtClean="0"/>
            <a:t>погрожував</a:t>
          </a:r>
          <a:r>
            <a:rPr lang="ru-RU" sz="1200" dirty="0" smtClean="0"/>
            <a:t> </a:t>
          </a:r>
          <a:r>
            <a:rPr lang="ru-RU" sz="1200" dirty="0" err="1" smtClean="0"/>
            <a:t>санкціями</a:t>
          </a:r>
          <a:r>
            <a:rPr lang="ru-RU" sz="1200" dirty="0" smtClean="0"/>
            <a:t>.</a:t>
          </a:r>
          <a:endParaRPr lang="ru-RU" sz="1200" dirty="0"/>
        </a:p>
      </dgm:t>
    </dgm:pt>
    <dgm:pt modelId="{6EDDDCBD-0841-4364-BBC9-E8F18AC41FD0}" type="parTrans" cxnId="{0815E1D4-7DD6-4B90-8317-9E7EE53C9F6D}">
      <dgm:prSet/>
      <dgm:spPr/>
      <dgm:t>
        <a:bodyPr/>
        <a:lstStyle/>
        <a:p>
          <a:endParaRPr lang="ru-RU" sz="1200"/>
        </a:p>
      </dgm:t>
    </dgm:pt>
    <dgm:pt modelId="{BC6F3D9A-2CB2-4F39-9EA9-7FF22AAA7AAD}" type="sibTrans" cxnId="{0815E1D4-7DD6-4B90-8317-9E7EE53C9F6D}">
      <dgm:prSet/>
      <dgm:spPr/>
      <dgm:t>
        <a:bodyPr/>
        <a:lstStyle/>
        <a:p>
          <a:endParaRPr lang="ru-RU" sz="1200"/>
        </a:p>
      </dgm:t>
    </dgm:pt>
    <dgm:pt modelId="{77838F24-03E1-40D4-9802-C542F65A0959}">
      <dgm:prSet phldrT="[Текст]" custT="1"/>
      <dgm:spPr/>
      <dgm:t>
        <a:bodyPr/>
        <a:lstStyle/>
        <a:p>
          <a:r>
            <a:rPr lang="ru-RU" sz="1200" dirty="0" smtClean="0"/>
            <a:t>18 </a:t>
          </a:r>
          <a:r>
            <a:rPr lang="ru-RU" sz="1200" dirty="0" err="1" smtClean="0"/>
            <a:t>березня</a:t>
          </a:r>
          <a:r>
            <a:rPr lang="ru-RU" sz="1200" dirty="0" smtClean="0"/>
            <a:t> 2014 року </a:t>
          </a:r>
          <a:r>
            <a:rPr lang="ru-RU" sz="1200" dirty="0" err="1" smtClean="0"/>
            <a:t>Росія</a:t>
          </a:r>
          <a:r>
            <a:rPr lang="ru-RU" sz="1200" dirty="0" smtClean="0"/>
            <a:t> </a:t>
          </a:r>
          <a:r>
            <a:rPr lang="ru-RU" sz="1200" dirty="0" err="1" smtClean="0"/>
            <a:t>всупереч</a:t>
          </a:r>
          <a:r>
            <a:rPr lang="ru-RU" sz="1200" dirty="0" smtClean="0"/>
            <a:t> </a:t>
          </a:r>
          <a:r>
            <a:rPr lang="ru-RU" sz="1200" dirty="0" err="1" smtClean="0"/>
            <a:t>Будапештського</a:t>
          </a:r>
          <a:r>
            <a:rPr lang="ru-RU" sz="1200" dirty="0" smtClean="0"/>
            <a:t> меморандуму, за </a:t>
          </a:r>
          <a:r>
            <a:rPr lang="ru-RU" sz="1200" dirty="0" err="1" smtClean="0"/>
            <a:t>яким</a:t>
          </a:r>
          <a:r>
            <a:rPr lang="ru-RU" sz="1200" dirty="0" smtClean="0"/>
            <a:t> РФ </a:t>
          </a:r>
          <a:r>
            <a:rPr lang="ru-RU" sz="1200" dirty="0" err="1" smtClean="0"/>
            <a:t>виступає</a:t>
          </a:r>
          <a:r>
            <a:rPr lang="ru-RU" sz="1200" dirty="0" smtClean="0"/>
            <a:t> гарантом </a:t>
          </a:r>
          <a:r>
            <a:rPr lang="ru-RU" sz="1200" dirty="0" err="1" smtClean="0"/>
            <a:t>територіальної</a:t>
          </a:r>
          <a:r>
            <a:rPr lang="ru-RU" sz="1200" dirty="0" smtClean="0"/>
            <a:t> </a:t>
          </a:r>
          <a:r>
            <a:rPr lang="ru-RU" sz="1200" dirty="0" err="1" smtClean="0"/>
            <a:t>цілісності</a:t>
          </a:r>
          <a:r>
            <a:rPr lang="ru-RU" sz="1200" dirty="0" smtClean="0"/>
            <a:t> </a:t>
          </a:r>
          <a:r>
            <a:rPr lang="ru-RU" sz="1200" dirty="0" err="1" smtClean="0"/>
            <a:t>України</a:t>
          </a:r>
          <a:r>
            <a:rPr lang="ru-RU" sz="1200" dirty="0" smtClean="0"/>
            <a:t>, </a:t>
          </a:r>
          <a:r>
            <a:rPr lang="ru-RU" sz="1200" dirty="0" err="1" smtClean="0"/>
            <a:t>здійснила</a:t>
          </a:r>
          <a:r>
            <a:rPr lang="ru-RU" sz="1200" dirty="0" smtClean="0"/>
            <a:t> </a:t>
          </a:r>
          <a:r>
            <a:rPr lang="ru-RU" sz="1200" dirty="0" err="1" smtClean="0"/>
            <a:t>анексію</a:t>
          </a:r>
          <a:r>
            <a:rPr lang="ru-RU" sz="1200" dirty="0" smtClean="0"/>
            <a:t> </a:t>
          </a:r>
          <a:r>
            <a:rPr lang="ru-RU" sz="1200" dirty="0" err="1" smtClean="0"/>
            <a:t>території</a:t>
          </a:r>
          <a:r>
            <a:rPr lang="ru-RU" sz="1200" dirty="0" smtClean="0"/>
            <a:t> </a:t>
          </a:r>
          <a:r>
            <a:rPr lang="ru-RU" sz="1200" dirty="0" err="1" smtClean="0"/>
            <a:t>Криму</a:t>
          </a:r>
          <a:r>
            <a:rPr lang="ru-RU" sz="1200" dirty="0" smtClean="0"/>
            <a:t> та Севастополя шляхом </a:t>
          </a:r>
          <a:r>
            <a:rPr lang="ru-RU" sz="1200" dirty="0" err="1" smtClean="0"/>
            <a:t>підписання</a:t>
          </a:r>
          <a:r>
            <a:rPr lang="ru-RU" sz="1200" dirty="0" smtClean="0"/>
            <a:t> Угоди про </a:t>
          </a:r>
          <a:r>
            <a:rPr lang="ru-RU" sz="1200" dirty="0" err="1" smtClean="0"/>
            <a:t>прийняття</a:t>
          </a:r>
          <a:r>
            <a:rPr lang="ru-RU" sz="1200" dirty="0" smtClean="0"/>
            <a:t> до складу РФ </a:t>
          </a:r>
          <a:r>
            <a:rPr lang="ru-RU" sz="1200" dirty="0" err="1" smtClean="0"/>
            <a:t>Криму</a:t>
          </a:r>
          <a:r>
            <a:rPr lang="ru-RU" sz="1200" dirty="0" smtClean="0"/>
            <a:t> і Севастополя.</a:t>
          </a:r>
          <a:endParaRPr lang="ru-RU" sz="1200" dirty="0"/>
        </a:p>
      </dgm:t>
    </dgm:pt>
    <dgm:pt modelId="{44ED55E9-C9B7-4534-B9C2-14D5AB4735E4}" type="parTrans" cxnId="{5A3563CC-8A9C-4272-9027-61E6E396FC9A}">
      <dgm:prSet/>
      <dgm:spPr/>
      <dgm:t>
        <a:bodyPr/>
        <a:lstStyle/>
        <a:p>
          <a:endParaRPr lang="ru-RU" sz="1200"/>
        </a:p>
      </dgm:t>
    </dgm:pt>
    <dgm:pt modelId="{6179679D-F645-46A8-A891-D536CA8F3A05}" type="sibTrans" cxnId="{5A3563CC-8A9C-4272-9027-61E6E396FC9A}">
      <dgm:prSet/>
      <dgm:spPr/>
      <dgm:t>
        <a:bodyPr/>
        <a:lstStyle/>
        <a:p>
          <a:endParaRPr lang="ru-RU" sz="1200"/>
        </a:p>
      </dgm:t>
    </dgm:pt>
    <dgm:pt modelId="{7DEBBE81-182C-4E10-BE7B-9FD344E9515F}" type="pres">
      <dgm:prSet presAssocID="{E7177F1B-9616-46F4-A07B-0001066F5A28}" presName="Name0" presStyleCnt="0">
        <dgm:presLayoutVars>
          <dgm:dir/>
          <dgm:resizeHandles val="exact"/>
        </dgm:presLayoutVars>
      </dgm:prSet>
      <dgm:spPr/>
    </dgm:pt>
    <dgm:pt modelId="{81540033-7916-44F1-BFBF-A1EA2242CA30}" type="pres">
      <dgm:prSet presAssocID="{E7177F1B-9616-46F4-A07B-0001066F5A28}" presName="fgShape" presStyleLbl="fgShp" presStyleIdx="0" presStyleCnt="1" custLinFactNeighborX="107" custLinFactNeighborY="24806"/>
      <dgm:spPr/>
    </dgm:pt>
    <dgm:pt modelId="{7DA7F5AF-4E62-4680-AD38-7DDCA182BE65}" type="pres">
      <dgm:prSet presAssocID="{E7177F1B-9616-46F4-A07B-0001066F5A28}" presName="linComp" presStyleCnt="0"/>
      <dgm:spPr/>
    </dgm:pt>
    <dgm:pt modelId="{E72EEDDA-AD09-444E-99C4-B4D9D69B245C}" type="pres">
      <dgm:prSet presAssocID="{A79AC2CC-2DE0-47D2-AE8A-65CBBEA89B4A}" presName="compNode" presStyleCnt="0"/>
      <dgm:spPr/>
    </dgm:pt>
    <dgm:pt modelId="{1F5C953E-7042-42E2-931E-59060344F59C}" type="pres">
      <dgm:prSet presAssocID="{A79AC2CC-2DE0-47D2-AE8A-65CBBEA89B4A}" presName="bkgdShape" presStyleLbl="node1" presStyleIdx="0" presStyleCnt="6"/>
      <dgm:spPr/>
      <dgm:t>
        <a:bodyPr/>
        <a:lstStyle/>
        <a:p>
          <a:endParaRPr lang="ru-RU"/>
        </a:p>
      </dgm:t>
    </dgm:pt>
    <dgm:pt modelId="{91C2E237-96DB-4E51-B07F-CA72A759DE3E}" type="pres">
      <dgm:prSet presAssocID="{A79AC2CC-2DE0-47D2-AE8A-65CBBEA89B4A}" presName="nodeTx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6196CDE-89FF-4EDC-8C7A-A5C92E641D60}" type="pres">
      <dgm:prSet presAssocID="{A79AC2CC-2DE0-47D2-AE8A-65CBBEA89B4A}" presName="invisiNode" presStyleLbl="node1" presStyleIdx="0" presStyleCnt="6"/>
      <dgm:spPr/>
    </dgm:pt>
    <dgm:pt modelId="{C23443BA-849C-427A-AD32-7904EABA9C6A}" type="pres">
      <dgm:prSet presAssocID="{A79AC2CC-2DE0-47D2-AE8A-65CBBEA89B4A}" presName="imagNode" presStyleLbl="fgImgPlace1" presStyleIdx="0" presStyleCnt="6" custScaleX="99999" custScaleY="74593" custLinFactNeighborX="2163" custLinFactNeighborY="-13262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490BD673-49A5-4B8E-B571-42CC5BC1B7B9}" type="pres">
      <dgm:prSet presAssocID="{DE27017B-EC47-464E-A459-22CE98AFF21F}" presName="sibTrans" presStyleLbl="sibTrans2D1" presStyleIdx="0" presStyleCnt="0"/>
      <dgm:spPr/>
    </dgm:pt>
    <dgm:pt modelId="{8B63CA12-E474-40B7-A766-23E34341A149}" type="pres">
      <dgm:prSet presAssocID="{422659AC-53DD-4BBC-BD88-AA170063AB73}" presName="compNode" presStyleCnt="0"/>
      <dgm:spPr/>
    </dgm:pt>
    <dgm:pt modelId="{8219E614-0F39-4FF0-998C-E54F1B9E7E9C}" type="pres">
      <dgm:prSet presAssocID="{422659AC-53DD-4BBC-BD88-AA170063AB73}" presName="bkgdShape" presStyleLbl="node1" presStyleIdx="1" presStyleCnt="6"/>
      <dgm:spPr/>
      <dgm:t>
        <a:bodyPr/>
        <a:lstStyle/>
        <a:p>
          <a:endParaRPr lang="ru-RU"/>
        </a:p>
      </dgm:t>
    </dgm:pt>
    <dgm:pt modelId="{0B276F1B-1550-4975-8E2F-E34B8CA9D62C}" type="pres">
      <dgm:prSet presAssocID="{422659AC-53DD-4BBC-BD88-AA170063AB73}" presName="nodeTx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4C25794-E8A2-4B16-833C-C7F2BEE43831}" type="pres">
      <dgm:prSet presAssocID="{422659AC-53DD-4BBC-BD88-AA170063AB73}" presName="invisiNode" presStyleLbl="node1" presStyleIdx="1" presStyleCnt="6"/>
      <dgm:spPr/>
    </dgm:pt>
    <dgm:pt modelId="{2193556D-2740-42A3-8BCA-20184F9983A2}" type="pres">
      <dgm:prSet presAssocID="{422659AC-53DD-4BBC-BD88-AA170063AB73}" presName="imagNode" presStyleLbl="fgImgPlace1" presStyleIdx="1" presStyleCnt="6" custScaleY="80677" custLinFactNeighborX="-153" custLinFactNeighborY="-14076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4C100BD9-79DC-45E7-B956-1BBF166A98B2}" type="pres">
      <dgm:prSet presAssocID="{13398546-563F-4421-AA96-BF21E6AB5EE4}" presName="sibTrans" presStyleLbl="sibTrans2D1" presStyleIdx="0" presStyleCnt="0"/>
      <dgm:spPr/>
    </dgm:pt>
    <dgm:pt modelId="{FAAF2739-DC8C-4AAC-A85D-44DABC403590}" type="pres">
      <dgm:prSet presAssocID="{B067B26F-990C-479A-A70D-61BA68F9FC2E}" presName="compNode" presStyleCnt="0"/>
      <dgm:spPr/>
    </dgm:pt>
    <dgm:pt modelId="{050B73B6-B4B5-4130-B8CB-21B8A4E0C3B2}" type="pres">
      <dgm:prSet presAssocID="{B067B26F-990C-479A-A70D-61BA68F9FC2E}" presName="bkgdShape" presStyleLbl="node1" presStyleIdx="2" presStyleCnt="6"/>
      <dgm:spPr/>
      <dgm:t>
        <a:bodyPr/>
        <a:lstStyle/>
        <a:p>
          <a:endParaRPr lang="ru-RU"/>
        </a:p>
      </dgm:t>
    </dgm:pt>
    <dgm:pt modelId="{BC1A6A57-19EF-4B16-83AB-84B1679CED08}" type="pres">
      <dgm:prSet presAssocID="{B067B26F-990C-479A-A70D-61BA68F9FC2E}" presName="nodeTx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1CEA8CE-ACEC-4707-93AF-129D7DC06F11}" type="pres">
      <dgm:prSet presAssocID="{B067B26F-990C-479A-A70D-61BA68F9FC2E}" presName="invisiNode" presStyleLbl="node1" presStyleIdx="2" presStyleCnt="6"/>
      <dgm:spPr/>
    </dgm:pt>
    <dgm:pt modelId="{2CA6EC06-CB17-4B43-BA44-015785D8DF82}" type="pres">
      <dgm:prSet presAssocID="{B067B26F-990C-479A-A70D-61BA68F9FC2E}" presName="imagNode" presStyleLbl="fgImgPlace1" presStyleIdx="2" presStyleCnt="6" custScaleX="105299" custScaleY="81577" custLinFactNeighborX="179" custLinFactNeighborY="-13262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199F8AEE-2CA1-41F8-A9D1-0A716932CF4F}" type="pres">
      <dgm:prSet presAssocID="{D51AEE28-0FCF-4A4C-8D2F-4A7711AD4356}" presName="sibTrans" presStyleLbl="sibTrans2D1" presStyleIdx="0" presStyleCnt="0"/>
      <dgm:spPr/>
    </dgm:pt>
    <dgm:pt modelId="{3DE80B9B-6E73-4450-BD89-43F73FF0D31E}" type="pres">
      <dgm:prSet presAssocID="{D392DBE0-395B-4BD5-82F1-22AF8D080A3E}" presName="compNode" presStyleCnt="0"/>
      <dgm:spPr/>
    </dgm:pt>
    <dgm:pt modelId="{C0535D41-561F-4732-BE7A-F533BA495721}" type="pres">
      <dgm:prSet presAssocID="{D392DBE0-395B-4BD5-82F1-22AF8D080A3E}" presName="bkgdShape" presStyleLbl="node1" presStyleIdx="3" presStyleCnt="6"/>
      <dgm:spPr/>
      <dgm:t>
        <a:bodyPr/>
        <a:lstStyle/>
        <a:p>
          <a:endParaRPr lang="ru-RU"/>
        </a:p>
      </dgm:t>
    </dgm:pt>
    <dgm:pt modelId="{3F20AA4B-B18E-458E-820A-365BD6BDE6BD}" type="pres">
      <dgm:prSet presAssocID="{D392DBE0-395B-4BD5-82F1-22AF8D080A3E}" presName="nodeTx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981E682-BAAA-4DEB-8155-614C6F8CBCB8}" type="pres">
      <dgm:prSet presAssocID="{D392DBE0-395B-4BD5-82F1-22AF8D080A3E}" presName="invisiNode" presStyleLbl="node1" presStyleIdx="3" presStyleCnt="6"/>
      <dgm:spPr/>
    </dgm:pt>
    <dgm:pt modelId="{5513E27F-4FFB-45EF-A56F-32D5433477F6}" type="pres">
      <dgm:prSet presAssocID="{D392DBE0-395B-4BD5-82F1-22AF8D080A3E}" presName="imagNode" presStyleLbl="fgImgPlace1" presStyleIdx="3" presStyleCnt="6" custScaleX="103789" custScaleY="79949" custLinFactNeighborX="576" custLinFactNeighborY="-10584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0B7A9F30-7787-434B-8AC3-9C98C8E00540}" type="pres">
      <dgm:prSet presAssocID="{BC6F3D9A-2CB2-4F39-9EA9-7FF22AAA7AAD}" presName="sibTrans" presStyleLbl="sibTrans2D1" presStyleIdx="0" presStyleCnt="0"/>
      <dgm:spPr/>
    </dgm:pt>
    <dgm:pt modelId="{CF5C4C57-F04B-4C02-8762-8B28B183E6D7}" type="pres">
      <dgm:prSet presAssocID="{9D37AC7E-BB45-464A-A7DD-C3AE671678CC}" presName="compNode" presStyleCnt="0"/>
      <dgm:spPr/>
    </dgm:pt>
    <dgm:pt modelId="{02A240C1-5A56-40A8-8493-6DC104171E35}" type="pres">
      <dgm:prSet presAssocID="{9D37AC7E-BB45-464A-A7DD-C3AE671678CC}" presName="bkgdShape" presStyleLbl="node1" presStyleIdx="4" presStyleCnt="6"/>
      <dgm:spPr/>
      <dgm:t>
        <a:bodyPr/>
        <a:lstStyle/>
        <a:p>
          <a:endParaRPr lang="ru-RU"/>
        </a:p>
      </dgm:t>
    </dgm:pt>
    <dgm:pt modelId="{158D7C1E-B94A-4AB7-9095-CAB2F4533D6A}" type="pres">
      <dgm:prSet presAssocID="{9D37AC7E-BB45-464A-A7DD-C3AE671678CC}" presName="nodeTx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9EB6370-F593-4285-BF4B-74C6AD442177}" type="pres">
      <dgm:prSet presAssocID="{9D37AC7E-BB45-464A-A7DD-C3AE671678CC}" presName="invisiNode" presStyleLbl="node1" presStyleIdx="4" presStyleCnt="6"/>
      <dgm:spPr/>
    </dgm:pt>
    <dgm:pt modelId="{814EFB6C-CA3B-4A92-AFD7-4A6174563DA0}" type="pres">
      <dgm:prSet presAssocID="{9D37AC7E-BB45-464A-A7DD-C3AE671678CC}" presName="imagNode" presStyleLbl="fgImgPlace1" presStyleIdx="4" presStyleCnt="6" custScaleX="103789" custScaleY="79949" custLinFactNeighborX="153" custLinFactNeighborY="-10584"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</dgm:pt>
    <dgm:pt modelId="{BF3C212E-D303-4D0A-A994-5B0C564D7F6F}" type="pres">
      <dgm:prSet presAssocID="{BE583570-5643-491E-9A55-F2ED97697FA3}" presName="sibTrans" presStyleLbl="sibTrans2D1" presStyleIdx="0" presStyleCnt="0"/>
      <dgm:spPr/>
    </dgm:pt>
    <dgm:pt modelId="{25825C12-F067-4870-8F1A-977AA9C3CE56}" type="pres">
      <dgm:prSet presAssocID="{77838F24-03E1-40D4-9802-C542F65A0959}" presName="compNode" presStyleCnt="0"/>
      <dgm:spPr/>
    </dgm:pt>
    <dgm:pt modelId="{F8934BE3-4FA1-4188-BACC-30FAE693407C}" type="pres">
      <dgm:prSet presAssocID="{77838F24-03E1-40D4-9802-C542F65A0959}" presName="bkgdShape" presStyleLbl="node1" presStyleIdx="5" presStyleCnt="6"/>
      <dgm:spPr/>
      <dgm:t>
        <a:bodyPr/>
        <a:lstStyle/>
        <a:p>
          <a:endParaRPr lang="ru-RU"/>
        </a:p>
      </dgm:t>
    </dgm:pt>
    <dgm:pt modelId="{EA354D90-A0BC-4D4E-8FE2-32D5555151EE}" type="pres">
      <dgm:prSet presAssocID="{77838F24-03E1-40D4-9802-C542F65A0959}" presName="nodeTx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12CECFA-7CE2-44EE-A2D7-08D36AAB518F}" type="pres">
      <dgm:prSet presAssocID="{77838F24-03E1-40D4-9802-C542F65A0959}" presName="invisiNode" presStyleLbl="node1" presStyleIdx="5" presStyleCnt="6"/>
      <dgm:spPr/>
    </dgm:pt>
    <dgm:pt modelId="{0971EC45-C20D-4236-9B57-29D43FC2C37A}" type="pres">
      <dgm:prSet presAssocID="{77838F24-03E1-40D4-9802-C542F65A0959}" presName="imagNode" presStyleLbl="fgImgPlace1" presStyleIdx="5" presStyleCnt="6" custScaleY="79049" custLinFactNeighborX="1305" custLinFactNeighborY="-11034"/>
      <dgm:spPr>
        <a:blipFill rotWithShape="1">
          <a:blip xmlns:r="http://schemas.openxmlformats.org/officeDocument/2006/relationships" r:embed="rId6"/>
          <a:stretch>
            <a:fillRect/>
          </a:stretch>
        </a:blipFill>
      </dgm:spPr>
    </dgm:pt>
  </dgm:ptLst>
  <dgm:cxnLst>
    <dgm:cxn modelId="{08068C5D-C985-4EA9-94C1-9F05D98FD9DB}" srcId="{E7177F1B-9616-46F4-A07B-0001066F5A28}" destId="{A79AC2CC-2DE0-47D2-AE8A-65CBBEA89B4A}" srcOrd="0" destOrd="0" parTransId="{27687219-2761-4CBC-BD6A-66806D29EEBB}" sibTransId="{DE27017B-EC47-464E-A459-22CE98AFF21F}"/>
    <dgm:cxn modelId="{7B8A963A-5DF7-4B0B-AA32-C5A6A1902E3F}" type="presOf" srcId="{B067B26F-990C-479A-A70D-61BA68F9FC2E}" destId="{050B73B6-B4B5-4130-B8CB-21B8A4E0C3B2}" srcOrd="0" destOrd="0" presId="urn:microsoft.com/office/officeart/2005/8/layout/hList7"/>
    <dgm:cxn modelId="{8D6F1BB0-824B-48C9-B7BA-A5775DBE4E31}" type="presOf" srcId="{9D37AC7E-BB45-464A-A7DD-C3AE671678CC}" destId="{02A240C1-5A56-40A8-8493-6DC104171E35}" srcOrd="0" destOrd="0" presId="urn:microsoft.com/office/officeart/2005/8/layout/hList7"/>
    <dgm:cxn modelId="{CFDEB57B-0556-4B15-A5FE-B8F00F40BA5C}" srcId="{E7177F1B-9616-46F4-A07B-0001066F5A28}" destId="{9D37AC7E-BB45-464A-A7DD-C3AE671678CC}" srcOrd="4" destOrd="0" parTransId="{D85586B8-D249-4373-9947-6C6476DA3D99}" sibTransId="{BE583570-5643-491E-9A55-F2ED97697FA3}"/>
    <dgm:cxn modelId="{C58A8F04-A037-40BF-893D-69A3CCBE651C}" type="presOf" srcId="{422659AC-53DD-4BBC-BD88-AA170063AB73}" destId="{0B276F1B-1550-4975-8E2F-E34B8CA9D62C}" srcOrd="1" destOrd="0" presId="urn:microsoft.com/office/officeart/2005/8/layout/hList7"/>
    <dgm:cxn modelId="{6C3D48CF-1108-4AF4-B881-2CD682817E11}" type="presOf" srcId="{422659AC-53DD-4BBC-BD88-AA170063AB73}" destId="{8219E614-0F39-4FF0-998C-E54F1B9E7E9C}" srcOrd="0" destOrd="0" presId="urn:microsoft.com/office/officeart/2005/8/layout/hList7"/>
    <dgm:cxn modelId="{80F18235-DC26-47FD-AAB8-8B2AF1A584A3}" type="presOf" srcId="{13398546-563F-4421-AA96-BF21E6AB5EE4}" destId="{4C100BD9-79DC-45E7-B956-1BBF166A98B2}" srcOrd="0" destOrd="0" presId="urn:microsoft.com/office/officeart/2005/8/layout/hList7"/>
    <dgm:cxn modelId="{FF75B3F8-5F45-4F63-8311-EBF4B9726751}" type="presOf" srcId="{BC6F3D9A-2CB2-4F39-9EA9-7FF22AAA7AAD}" destId="{0B7A9F30-7787-434B-8AC3-9C98C8E00540}" srcOrd="0" destOrd="0" presId="urn:microsoft.com/office/officeart/2005/8/layout/hList7"/>
    <dgm:cxn modelId="{B74BDF72-9E37-4484-9766-997FF7B3FDBD}" type="presOf" srcId="{DE27017B-EC47-464E-A459-22CE98AFF21F}" destId="{490BD673-49A5-4B8E-B571-42CC5BC1B7B9}" srcOrd="0" destOrd="0" presId="urn:microsoft.com/office/officeart/2005/8/layout/hList7"/>
    <dgm:cxn modelId="{2EE50C95-30D9-46C7-A72A-AB8C3469D079}" srcId="{E7177F1B-9616-46F4-A07B-0001066F5A28}" destId="{422659AC-53DD-4BBC-BD88-AA170063AB73}" srcOrd="1" destOrd="0" parTransId="{03645440-8E8D-4E46-BD16-AF72951BFB3D}" sibTransId="{13398546-563F-4421-AA96-BF21E6AB5EE4}"/>
    <dgm:cxn modelId="{E4A6DC3D-64ED-4A5B-BB42-19C4F93D136D}" type="presOf" srcId="{77838F24-03E1-40D4-9802-C542F65A0959}" destId="{F8934BE3-4FA1-4188-BACC-30FAE693407C}" srcOrd="0" destOrd="0" presId="urn:microsoft.com/office/officeart/2005/8/layout/hList7"/>
    <dgm:cxn modelId="{5E2FD3DD-D78A-4C01-827C-CE284519D601}" type="presOf" srcId="{D51AEE28-0FCF-4A4C-8D2F-4A7711AD4356}" destId="{199F8AEE-2CA1-41F8-A9D1-0A716932CF4F}" srcOrd="0" destOrd="0" presId="urn:microsoft.com/office/officeart/2005/8/layout/hList7"/>
    <dgm:cxn modelId="{44CD5673-46E2-4D93-B6E5-96AAA42E4B72}" type="presOf" srcId="{A79AC2CC-2DE0-47D2-AE8A-65CBBEA89B4A}" destId="{1F5C953E-7042-42E2-931E-59060344F59C}" srcOrd="0" destOrd="0" presId="urn:microsoft.com/office/officeart/2005/8/layout/hList7"/>
    <dgm:cxn modelId="{F48B32CD-171A-408E-8DBD-1FCF1D6CEFEC}" type="presOf" srcId="{BE583570-5643-491E-9A55-F2ED97697FA3}" destId="{BF3C212E-D303-4D0A-A994-5B0C564D7F6F}" srcOrd="0" destOrd="0" presId="urn:microsoft.com/office/officeart/2005/8/layout/hList7"/>
    <dgm:cxn modelId="{E127793B-06F1-458C-8184-CB9A6FB6C1A6}" srcId="{E7177F1B-9616-46F4-A07B-0001066F5A28}" destId="{B067B26F-990C-479A-A70D-61BA68F9FC2E}" srcOrd="2" destOrd="0" parTransId="{C665C41B-0DD3-4251-B802-E5357880EED3}" sibTransId="{D51AEE28-0FCF-4A4C-8D2F-4A7711AD4356}"/>
    <dgm:cxn modelId="{5A3563CC-8A9C-4272-9027-61E6E396FC9A}" srcId="{E7177F1B-9616-46F4-A07B-0001066F5A28}" destId="{77838F24-03E1-40D4-9802-C542F65A0959}" srcOrd="5" destOrd="0" parTransId="{44ED55E9-C9B7-4534-B9C2-14D5AB4735E4}" sibTransId="{6179679D-F645-46A8-A891-D536CA8F3A05}"/>
    <dgm:cxn modelId="{37F3A6B4-F779-4C41-A979-02CC52A0F172}" type="presOf" srcId="{E7177F1B-9616-46F4-A07B-0001066F5A28}" destId="{7DEBBE81-182C-4E10-BE7B-9FD344E9515F}" srcOrd="0" destOrd="0" presId="urn:microsoft.com/office/officeart/2005/8/layout/hList7"/>
    <dgm:cxn modelId="{9B1674AE-A142-488A-A7E8-28008C2F0F33}" type="presOf" srcId="{D392DBE0-395B-4BD5-82F1-22AF8D080A3E}" destId="{3F20AA4B-B18E-458E-820A-365BD6BDE6BD}" srcOrd="1" destOrd="0" presId="urn:microsoft.com/office/officeart/2005/8/layout/hList7"/>
    <dgm:cxn modelId="{33B95A29-C7F1-4CF3-920F-553C67DC5486}" type="presOf" srcId="{9D37AC7E-BB45-464A-A7DD-C3AE671678CC}" destId="{158D7C1E-B94A-4AB7-9095-CAB2F4533D6A}" srcOrd="1" destOrd="0" presId="urn:microsoft.com/office/officeart/2005/8/layout/hList7"/>
    <dgm:cxn modelId="{3A745B4C-F693-4D6B-BC51-A6465FCF2A2A}" type="presOf" srcId="{77838F24-03E1-40D4-9802-C542F65A0959}" destId="{EA354D90-A0BC-4D4E-8FE2-32D5555151EE}" srcOrd="1" destOrd="0" presId="urn:microsoft.com/office/officeart/2005/8/layout/hList7"/>
    <dgm:cxn modelId="{0815E1D4-7DD6-4B90-8317-9E7EE53C9F6D}" srcId="{E7177F1B-9616-46F4-A07B-0001066F5A28}" destId="{D392DBE0-395B-4BD5-82F1-22AF8D080A3E}" srcOrd="3" destOrd="0" parTransId="{6EDDDCBD-0841-4364-BBC9-E8F18AC41FD0}" sibTransId="{BC6F3D9A-2CB2-4F39-9EA9-7FF22AAA7AAD}"/>
    <dgm:cxn modelId="{C44A4304-99FE-46BB-8B59-6C6F0FC9351C}" type="presOf" srcId="{D392DBE0-395B-4BD5-82F1-22AF8D080A3E}" destId="{C0535D41-561F-4732-BE7A-F533BA495721}" srcOrd="0" destOrd="0" presId="urn:microsoft.com/office/officeart/2005/8/layout/hList7"/>
    <dgm:cxn modelId="{9C201067-3712-40B9-92C6-2D9969A3E308}" type="presOf" srcId="{A79AC2CC-2DE0-47D2-AE8A-65CBBEA89B4A}" destId="{91C2E237-96DB-4E51-B07F-CA72A759DE3E}" srcOrd="1" destOrd="0" presId="urn:microsoft.com/office/officeart/2005/8/layout/hList7"/>
    <dgm:cxn modelId="{E2B23D40-8E3C-4237-98EA-78026A0161D7}" type="presOf" srcId="{B067B26F-990C-479A-A70D-61BA68F9FC2E}" destId="{BC1A6A57-19EF-4B16-83AB-84B1679CED08}" srcOrd="1" destOrd="0" presId="urn:microsoft.com/office/officeart/2005/8/layout/hList7"/>
    <dgm:cxn modelId="{67EFACEE-9C0C-4383-90FB-94EE875FABF5}" type="presParOf" srcId="{7DEBBE81-182C-4E10-BE7B-9FD344E9515F}" destId="{81540033-7916-44F1-BFBF-A1EA2242CA30}" srcOrd="0" destOrd="0" presId="urn:microsoft.com/office/officeart/2005/8/layout/hList7"/>
    <dgm:cxn modelId="{C2120D47-1C58-48AA-AF54-6B3CB1168AB3}" type="presParOf" srcId="{7DEBBE81-182C-4E10-BE7B-9FD344E9515F}" destId="{7DA7F5AF-4E62-4680-AD38-7DDCA182BE65}" srcOrd="1" destOrd="0" presId="urn:microsoft.com/office/officeart/2005/8/layout/hList7"/>
    <dgm:cxn modelId="{8D53080B-1E66-4F65-BF5A-511D48B202FD}" type="presParOf" srcId="{7DA7F5AF-4E62-4680-AD38-7DDCA182BE65}" destId="{E72EEDDA-AD09-444E-99C4-B4D9D69B245C}" srcOrd="0" destOrd="0" presId="urn:microsoft.com/office/officeart/2005/8/layout/hList7"/>
    <dgm:cxn modelId="{1DF8F577-1EB2-464E-8C2C-548BE728499D}" type="presParOf" srcId="{E72EEDDA-AD09-444E-99C4-B4D9D69B245C}" destId="{1F5C953E-7042-42E2-931E-59060344F59C}" srcOrd="0" destOrd="0" presId="urn:microsoft.com/office/officeart/2005/8/layout/hList7"/>
    <dgm:cxn modelId="{C88A529C-8F92-4FAF-A47D-536406A92A0A}" type="presParOf" srcId="{E72EEDDA-AD09-444E-99C4-B4D9D69B245C}" destId="{91C2E237-96DB-4E51-B07F-CA72A759DE3E}" srcOrd="1" destOrd="0" presId="urn:microsoft.com/office/officeart/2005/8/layout/hList7"/>
    <dgm:cxn modelId="{22410F37-DE0F-4594-9537-80599ED457B7}" type="presParOf" srcId="{E72EEDDA-AD09-444E-99C4-B4D9D69B245C}" destId="{76196CDE-89FF-4EDC-8C7A-A5C92E641D60}" srcOrd="2" destOrd="0" presId="urn:microsoft.com/office/officeart/2005/8/layout/hList7"/>
    <dgm:cxn modelId="{3AF2A9EA-AA60-44B8-95D0-E3E19FBF6290}" type="presParOf" srcId="{E72EEDDA-AD09-444E-99C4-B4D9D69B245C}" destId="{C23443BA-849C-427A-AD32-7904EABA9C6A}" srcOrd="3" destOrd="0" presId="urn:microsoft.com/office/officeart/2005/8/layout/hList7"/>
    <dgm:cxn modelId="{485ABDBE-65C9-41F4-B62C-58EB8A4445CC}" type="presParOf" srcId="{7DA7F5AF-4E62-4680-AD38-7DDCA182BE65}" destId="{490BD673-49A5-4B8E-B571-42CC5BC1B7B9}" srcOrd="1" destOrd="0" presId="urn:microsoft.com/office/officeart/2005/8/layout/hList7"/>
    <dgm:cxn modelId="{804154D8-0C4C-4038-A4F2-5A37EB15FC0E}" type="presParOf" srcId="{7DA7F5AF-4E62-4680-AD38-7DDCA182BE65}" destId="{8B63CA12-E474-40B7-A766-23E34341A149}" srcOrd="2" destOrd="0" presId="urn:microsoft.com/office/officeart/2005/8/layout/hList7"/>
    <dgm:cxn modelId="{3AB6D914-D4AF-498E-BEC1-034450862740}" type="presParOf" srcId="{8B63CA12-E474-40B7-A766-23E34341A149}" destId="{8219E614-0F39-4FF0-998C-E54F1B9E7E9C}" srcOrd="0" destOrd="0" presId="urn:microsoft.com/office/officeart/2005/8/layout/hList7"/>
    <dgm:cxn modelId="{5EED466D-3A2F-4DE7-A25E-9A7D469CDF63}" type="presParOf" srcId="{8B63CA12-E474-40B7-A766-23E34341A149}" destId="{0B276F1B-1550-4975-8E2F-E34B8CA9D62C}" srcOrd="1" destOrd="0" presId="urn:microsoft.com/office/officeart/2005/8/layout/hList7"/>
    <dgm:cxn modelId="{85327DBC-8C28-4ECA-AACE-75BA06B6A3F5}" type="presParOf" srcId="{8B63CA12-E474-40B7-A766-23E34341A149}" destId="{54C25794-E8A2-4B16-833C-C7F2BEE43831}" srcOrd="2" destOrd="0" presId="urn:microsoft.com/office/officeart/2005/8/layout/hList7"/>
    <dgm:cxn modelId="{15B31CF1-3584-489B-8583-7B659FB03E89}" type="presParOf" srcId="{8B63CA12-E474-40B7-A766-23E34341A149}" destId="{2193556D-2740-42A3-8BCA-20184F9983A2}" srcOrd="3" destOrd="0" presId="urn:microsoft.com/office/officeart/2005/8/layout/hList7"/>
    <dgm:cxn modelId="{5375DF6B-CDE6-4A07-A608-863C3A56EDAC}" type="presParOf" srcId="{7DA7F5AF-4E62-4680-AD38-7DDCA182BE65}" destId="{4C100BD9-79DC-45E7-B956-1BBF166A98B2}" srcOrd="3" destOrd="0" presId="urn:microsoft.com/office/officeart/2005/8/layout/hList7"/>
    <dgm:cxn modelId="{A87D8EB5-9226-4AE4-9F82-F628F3B63BD5}" type="presParOf" srcId="{7DA7F5AF-4E62-4680-AD38-7DDCA182BE65}" destId="{FAAF2739-DC8C-4AAC-A85D-44DABC403590}" srcOrd="4" destOrd="0" presId="urn:microsoft.com/office/officeart/2005/8/layout/hList7"/>
    <dgm:cxn modelId="{CF469687-ADD2-46FC-B7DC-246A14C8E9BD}" type="presParOf" srcId="{FAAF2739-DC8C-4AAC-A85D-44DABC403590}" destId="{050B73B6-B4B5-4130-B8CB-21B8A4E0C3B2}" srcOrd="0" destOrd="0" presId="urn:microsoft.com/office/officeart/2005/8/layout/hList7"/>
    <dgm:cxn modelId="{2A5846D8-44FB-4C90-9F66-7ECA390B15F1}" type="presParOf" srcId="{FAAF2739-DC8C-4AAC-A85D-44DABC403590}" destId="{BC1A6A57-19EF-4B16-83AB-84B1679CED08}" srcOrd="1" destOrd="0" presId="urn:microsoft.com/office/officeart/2005/8/layout/hList7"/>
    <dgm:cxn modelId="{91254EBA-5DAA-4E2D-8964-3C79C568F64C}" type="presParOf" srcId="{FAAF2739-DC8C-4AAC-A85D-44DABC403590}" destId="{F1CEA8CE-ACEC-4707-93AF-129D7DC06F11}" srcOrd="2" destOrd="0" presId="urn:microsoft.com/office/officeart/2005/8/layout/hList7"/>
    <dgm:cxn modelId="{52696DDC-FBC7-44F6-BC99-72FC57268D90}" type="presParOf" srcId="{FAAF2739-DC8C-4AAC-A85D-44DABC403590}" destId="{2CA6EC06-CB17-4B43-BA44-015785D8DF82}" srcOrd="3" destOrd="0" presId="urn:microsoft.com/office/officeart/2005/8/layout/hList7"/>
    <dgm:cxn modelId="{D42EC5D3-A608-4D30-9902-7D1315D3A3D9}" type="presParOf" srcId="{7DA7F5AF-4E62-4680-AD38-7DDCA182BE65}" destId="{199F8AEE-2CA1-41F8-A9D1-0A716932CF4F}" srcOrd="5" destOrd="0" presId="urn:microsoft.com/office/officeart/2005/8/layout/hList7"/>
    <dgm:cxn modelId="{8372215D-6268-45B6-AFB7-72ABA801D4CC}" type="presParOf" srcId="{7DA7F5AF-4E62-4680-AD38-7DDCA182BE65}" destId="{3DE80B9B-6E73-4450-BD89-43F73FF0D31E}" srcOrd="6" destOrd="0" presId="urn:microsoft.com/office/officeart/2005/8/layout/hList7"/>
    <dgm:cxn modelId="{1FF09E05-9507-4C1E-AA59-2CF4F8F63046}" type="presParOf" srcId="{3DE80B9B-6E73-4450-BD89-43F73FF0D31E}" destId="{C0535D41-561F-4732-BE7A-F533BA495721}" srcOrd="0" destOrd="0" presId="urn:microsoft.com/office/officeart/2005/8/layout/hList7"/>
    <dgm:cxn modelId="{0E45F4DE-5587-45CC-8F87-0D430B5C71E2}" type="presParOf" srcId="{3DE80B9B-6E73-4450-BD89-43F73FF0D31E}" destId="{3F20AA4B-B18E-458E-820A-365BD6BDE6BD}" srcOrd="1" destOrd="0" presId="urn:microsoft.com/office/officeart/2005/8/layout/hList7"/>
    <dgm:cxn modelId="{CAAFC4FF-D6B9-47A5-9620-ED0F90EE9BDB}" type="presParOf" srcId="{3DE80B9B-6E73-4450-BD89-43F73FF0D31E}" destId="{7981E682-BAAA-4DEB-8155-614C6F8CBCB8}" srcOrd="2" destOrd="0" presId="urn:microsoft.com/office/officeart/2005/8/layout/hList7"/>
    <dgm:cxn modelId="{733A21F3-932F-4716-9A59-521167B58FDB}" type="presParOf" srcId="{3DE80B9B-6E73-4450-BD89-43F73FF0D31E}" destId="{5513E27F-4FFB-45EF-A56F-32D5433477F6}" srcOrd="3" destOrd="0" presId="urn:microsoft.com/office/officeart/2005/8/layout/hList7"/>
    <dgm:cxn modelId="{04B95ED9-A549-40EA-ABBE-F5D6D91B5ADD}" type="presParOf" srcId="{7DA7F5AF-4E62-4680-AD38-7DDCA182BE65}" destId="{0B7A9F30-7787-434B-8AC3-9C98C8E00540}" srcOrd="7" destOrd="0" presId="urn:microsoft.com/office/officeart/2005/8/layout/hList7"/>
    <dgm:cxn modelId="{B7B4F96F-0455-455B-BD21-6679EF148098}" type="presParOf" srcId="{7DA7F5AF-4E62-4680-AD38-7DDCA182BE65}" destId="{CF5C4C57-F04B-4C02-8762-8B28B183E6D7}" srcOrd="8" destOrd="0" presId="urn:microsoft.com/office/officeart/2005/8/layout/hList7"/>
    <dgm:cxn modelId="{C106B6BB-2F53-468F-A133-1262E53FB26B}" type="presParOf" srcId="{CF5C4C57-F04B-4C02-8762-8B28B183E6D7}" destId="{02A240C1-5A56-40A8-8493-6DC104171E35}" srcOrd="0" destOrd="0" presId="urn:microsoft.com/office/officeart/2005/8/layout/hList7"/>
    <dgm:cxn modelId="{BED0C7D6-280C-4B3C-98AB-F542FB0F9BA4}" type="presParOf" srcId="{CF5C4C57-F04B-4C02-8762-8B28B183E6D7}" destId="{158D7C1E-B94A-4AB7-9095-CAB2F4533D6A}" srcOrd="1" destOrd="0" presId="urn:microsoft.com/office/officeart/2005/8/layout/hList7"/>
    <dgm:cxn modelId="{3E1E4470-636D-40C1-980D-7A053F4FFBD2}" type="presParOf" srcId="{CF5C4C57-F04B-4C02-8762-8B28B183E6D7}" destId="{89EB6370-F593-4285-BF4B-74C6AD442177}" srcOrd="2" destOrd="0" presId="urn:microsoft.com/office/officeart/2005/8/layout/hList7"/>
    <dgm:cxn modelId="{C930774A-3EF3-44F1-8FA7-16730A53981C}" type="presParOf" srcId="{CF5C4C57-F04B-4C02-8762-8B28B183E6D7}" destId="{814EFB6C-CA3B-4A92-AFD7-4A6174563DA0}" srcOrd="3" destOrd="0" presId="urn:microsoft.com/office/officeart/2005/8/layout/hList7"/>
    <dgm:cxn modelId="{639DC01E-2B81-40B3-B2F8-A88C900BCEBC}" type="presParOf" srcId="{7DA7F5AF-4E62-4680-AD38-7DDCA182BE65}" destId="{BF3C212E-D303-4D0A-A994-5B0C564D7F6F}" srcOrd="9" destOrd="0" presId="urn:microsoft.com/office/officeart/2005/8/layout/hList7"/>
    <dgm:cxn modelId="{B6F7D2C0-41AC-4E59-98BB-3BBF8C91DB60}" type="presParOf" srcId="{7DA7F5AF-4E62-4680-AD38-7DDCA182BE65}" destId="{25825C12-F067-4870-8F1A-977AA9C3CE56}" srcOrd="10" destOrd="0" presId="urn:microsoft.com/office/officeart/2005/8/layout/hList7"/>
    <dgm:cxn modelId="{E11C03DF-BBF8-4ECA-BA37-69197686AFE9}" type="presParOf" srcId="{25825C12-F067-4870-8F1A-977AA9C3CE56}" destId="{F8934BE3-4FA1-4188-BACC-30FAE693407C}" srcOrd="0" destOrd="0" presId="urn:microsoft.com/office/officeart/2005/8/layout/hList7"/>
    <dgm:cxn modelId="{2A64149B-0A65-4E53-8461-1CD3B936652E}" type="presParOf" srcId="{25825C12-F067-4870-8F1A-977AA9C3CE56}" destId="{EA354D90-A0BC-4D4E-8FE2-32D5555151EE}" srcOrd="1" destOrd="0" presId="urn:microsoft.com/office/officeart/2005/8/layout/hList7"/>
    <dgm:cxn modelId="{0A321AA7-C12B-4758-80BF-7FDBB322513F}" type="presParOf" srcId="{25825C12-F067-4870-8F1A-977AA9C3CE56}" destId="{D12CECFA-7CE2-44EE-A2D7-08D36AAB518F}" srcOrd="2" destOrd="0" presId="urn:microsoft.com/office/officeart/2005/8/layout/hList7"/>
    <dgm:cxn modelId="{C669A6E8-42FD-4492-BD75-929B73F1494D}" type="presParOf" srcId="{25825C12-F067-4870-8F1A-977AA9C3CE56}" destId="{0971EC45-C20D-4236-9B57-29D43FC2C37A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24E7BD95-B081-4B55-AA41-D683DA522A79}" type="doc">
      <dgm:prSet loTypeId="urn:microsoft.com/office/officeart/2005/8/layout/equation2" loCatId="process" qsTypeId="urn:microsoft.com/office/officeart/2005/8/quickstyle/simple1" qsCatId="simple" csTypeId="urn:microsoft.com/office/officeart/2005/8/colors/accent5_5" csCatId="accent5" phldr="1"/>
      <dgm:spPr/>
      <dgm:t>
        <a:bodyPr/>
        <a:lstStyle/>
        <a:p>
          <a:endParaRPr lang="ru-RU"/>
        </a:p>
      </dgm:t>
    </dgm:pt>
    <dgm:pt modelId="{EC352443-48C4-4C7F-AA0D-F905C1FF1009}">
      <dgm:prSet phldrT="[Текст]" custT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r>
            <a:rPr lang="uk-UA" sz="100" dirty="0" smtClean="0">
              <a:solidFill>
                <a:schemeClr val="accent2">
                  <a:lumMod val="20000"/>
                  <a:lumOff val="80000"/>
                </a:schemeClr>
              </a:solidFill>
            </a:rPr>
            <a:t>.</a:t>
          </a:r>
          <a:endParaRPr lang="ru-RU" sz="100" dirty="0">
            <a:solidFill>
              <a:schemeClr val="accent2">
                <a:lumMod val="20000"/>
                <a:lumOff val="80000"/>
              </a:schemeClr>
            </a:solidFill>
          </a:endParaRPr>
        </a:p>
      </dgm:t>
    </dgm:pt>
    <dgm:pt modelId="{0B9F69C9-B4BF-4C41-AB81-362B403BCA91}" type="parTrans" cxnId="{F12EAE3C-6FBD-48F6-AFDC-FE77EC15E202}">
      <dgm:prSet/>
      <dgm:spPr/>
      <dgm:t>
        <a:bodyPr/>
        <a:lstStyle/>
        <a:p>
          <a:endParaRPr lang="ru-RU"/>
        </a:p>
      </dgm:t>
    </dgm:pt>
    <dgm:pt modelId="{767E6699-D8AA-46E7-B391-35472C698BA4}" type="sibTrans" cxnId="{F12EAE3C-6FBD-48F6-AFDC-FE77EC15E202}">
      <dgm:prSet/>
      <dgm:spPr/>
      <dgm:t>
        <a:bodyPr/>
        <a:lstStyle/>
        <a:p>
          <a:endParaRPr lang="ru-RU"/>
        </a:p>
      </dgm:t>
    </dgm:pt>
    <dgm:pt modelId="{D58046CC-C6DE-41AD-A715-107BFC9D0B89}">
      <dgm:prSet phldrT="[Текст]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 dirty="0"/>
        </a:p>
      </dgm:t>
    </dgm:pt>
    <dgm:pt modelId="{4F9ABAA5-0F53-440A-AC83-08346033AF55}" type="parTrans" cxnId="{C34A5C1A-9103-42A9-9AA6-1802CFAA13BF}">
      <dgm:prSet/>
      <dgm:spPr/>
      <dgm:t>
        <a:bodyPr/>
        <a:lstStyle/>
        <a:p>
          <a:endParaRPr lang="ru-RU"/>
        </a:p>
      </dgm:t>
    </dgm:pt>
    <dgm:pt modelId="{08A2363D-DA23-430D-8E54-A88DFBF489F6}" type="sibTrans" cxnId="{C34A5C1A-9103-42A9-9AA6-1802CFAA13BF}">
      <dgm:prSet/>
      <dgm:spPr/>
      <dgm:t>
        <a:bodyPr/>
        <a:lstStyle/>
        <a:p>
          <a:endParaRPr lang="ru-RU"/>
        </a:p>
      </dgm:t>
    </dgm:pt>
    <dgm:pt modelId="{4D1D0FDE-56B6-43BC-A00B-AF328B276FF1}">
      <dgm:prSet/>
      <dgm:spPr/>
      <dgm:t>
        <a:bodyPr/>
        <a:lstStyle/>
        <a:p>
          <a:r>
            <a:rPr lang="ru-RU" dirty="0" smtClean="0"/>
            <a:t>Державу із назвою Московія цар Петро І перейменував у Росію аж у XVIII столітті, в 1721 році.</a:t>
          </a:r>
          <a:endParaRPr lang="ru-RU" dirty="0"/>
        </a:p>
      </dgm:t>
    </dgm:pt>
    <dgm:pt modelId="{D5CBBB8F-87D7-41CC-A23C-42E612EE4A37}" type="parTrans" cxnId="{B8190059-A13A-41FD-AB11-ACDF93578A4F}">
      <dgm:prSet/>
      <dgm:spPr/>
      <dgm:t>
        <a:bodyPr/>
        <a:lstStyle/>
        <a:p>
          <a:endParaRPr lang="ru-RU"/>
        </a:p>
      </dgm:t>
    </dgm:pt>
    <dgm:pt modelId="{56CCEFF9-6F01-4B9B-B638-1E7B44C5EB72}" type="sibTrans" cxnId="{B8190059-A13A-41FD-AB11-ACDF93578A4F}">
      <dgm:prSet/>
      <dgm:spPr/>
      <dgm:t>
        <a:bodyPr/>
        <a:lstStyle/>
        <a:p>
          <a:endParaRPr lang="ru-RU"/>
        </a:p>
      </dgm:t>
    </dgm:pt>
    <dgm:pt modelId="{922C0137-3A89-4E83-807E-EA6004A1DED4}" type="pres">
      <dgm:prSet presAssocID="{24E7BD95-B081-4B55-AA41-D683DA522A79}" presName="Name0" presStyleCnt="0">
        <dgm:presLayoutVars>
          <dgm:dir/>
          <dgm:resizeHandles val="exact"/>
        </dgm:presLayoutVars>
      </dgm:prSet>
      <dgm:spPr/>
    </dgm:pt>
    <dgm:pt modelId="{E46CE3D0-8C74-498A-BD21-C366B9080DF7}" type="pres">
      <dgm:prSet presAssocID="{24E7BD95-B081-4B55-AA41-D683DA522A79}" presName="vNodes" presStyleCnt="0"/>
      <dgm:spPr/>
    </dgm:pt>
    <dgm:pt modelId="{54C454B5-636A-48F9-83FB-618FC17741A4}" type="pres">
      <dgm:prSet presAssocID="{EC352443-48C4-4C7F-AA0D-F905C1FF1009}" presName="node" presStyleLbl="node1" presStyleIdx="0" presStyleCnt="3">
        <dgm:presLayoutVars>
          <dgm:bulletEnabled val="1"/>
        </dgm:presLayoutVars>
      </dgm:prSet>
      <dgm:spPr/>
    </dgm:pt>
    <dgm:pt modelId="{0DFE7FF6-05FA-43B1-9B20-A0D7CECFF307}" type="pres">
      <dgm:prSet presAssocID="{767E6699-D8AA-46E7-B391-35472C698BA4}" presName="spacerT" presStyleCnt="0"/>
      <dgm:spPr/>
    </dgm:pt>
    <dgm:pt modelId="{206BFC35-C1F5-4CA2-AF72-B7764271C55E}" type="pres">
      <dgm:prSet presAssocID="{767E6699-D8AA-46E7-B391-35472C698BA4}" presName="sibTrans" presStyleLbl="sibTrans2D1" presStyleIdx="0" presStyleCnt="2"/>
      <dgm:spPr/>
    </dgm:pt>
    <dgm:pt modelId="{35F4C80E-3A25-49C3-885F-B557DEAD6C65}" type="pres">
      <dgm:prSet presAssocID="{767E6699-D8AA-46E7-B391-35472C698BA4}" presName="spacerB" presStyleCnt="0"/>
      <dgm:spPr/>
    </dgm:pt>
    <dgm:pt modelId="{CBC4E252-B4BD-4751-A70D-AAAB3DA9D3A7}" type="pres">
      <dgm:prSet presAssocID="{D58046CC-C6DE-41AD-A715-107BFC9D0B89}" presName="node" presStyleLbl="node1" presStyleIdx="1" presStyleCnt="3" custLinFactNeighborX="2975" custLinFactNeighborY="-43673">
        <dgm:presLayoutVars>
          <dgm:bulletEnabled val="1"/>
        </dgm:presLayoutVars>
      </dgm:prSet>
      <dgm:spPr/>
    </dgm:pt>
    <dgm:pt modelId="{E7A9D1C6-8C7E-4D7A-860D-56FA02ED5C50}" type="pres">
      <dgm:prSet presAssocID="{24E7BD95-B081-4B55-AA41-D683DA522A79}" presName="sibTransLast" presStyleLbl="sibTrans2D1" presStyleIdx="1" presStyleCnt="2"/>
      <dgm:spPr/>
    </dgm:pt>
    <dgm:pt modelId="{3AE57687-0E98-4EDD-BE6B-F5E5C9D6A5B2}" type="pres">
      <dgm:prSet presAssocID="{24E7BD95-B081-4B55-AA41-D683DA522A79}" presName="connectorText" presStyleLbl="sibTrans2D1" presStyleIdx="1" presStyleCnt="2"/>
      <dgm:spPr/>
    </dgm:pt>
    <dgm:pt modelId="{49AEB0EF-3BC8-46BA-81CF-6A97DD5A6DA5}" type="pres">
      <dgm:prSet presAssocID="{24E7BD95-B081-4B55-AA41-D683DA522A79}" presName="last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8246347-8576-4055-8E1C-0D7F2EFF9566}" type="presOf" srcId="{D58046CC-C6DE-41AD-A715-107BFC9D0B89}" destId="{CBC4E252-B4BD-4751-A70D-AAAB3DA9D3A7}" srcOrd="0" destOrd="0" presId="urn:microsoft.com/office/officeart/2005/8/layout/equation2"/>
    <dgm:cxn modelId="{B8190059-A13A-41FD-AB11-ACDF93578A4F}" srcId="{24E7BD95-B081-4B55-AA41-D683DA522A79}" destId="{4D1D0FDE-56B6-43BC-A00B-AF328B276FF1}" srcOrd="2" destOrd="0" parTransId="{D5CBBB8F-87D7-41CC-A23C-42E612EE4A37}" sibTransId="{56CCEFF9-6F01-4B9B-B638-1E7B44C5EB72}"/>
    <dgm:cxn modelId="{E14C4E51-C02A-4448-A7D3-83C6B39BE6B9}" type="presOf" srcId="{767E6699-D8AA-46E7-B391-35472C698BA4}" destId="{206BFC35-C1F5-4CA2-AF72-B7764271C55E}" srcOrd="0" destOrd="0" presId="urn:microsoft.com/office/officeart/2005/8/layout/equation2"/>
    <dgm:cxn modelId="{5BFD2A2B-0A59-45B7-9AC5-343E7C1AE598}" type="presOf" srcId="{4D1D0FDE-56B6-43BC-A00B-AF328B276FF1}" destId="{49AEB0EF-3BC8-46BA-81CF-6A97DD5A6DA5}" srcOrd="0" destOrd="0" presId="urn:microsoft.com/office/officeart/2005/8/layout/equation2"/>
    <dgm:cxn modelId="{F12EAE3C-6FBD-48F6-AFDC-FE77EC15E202}" srcId="{24E7BD95-B081-4B55-AA41-D683DA522A79}" destId="{EC352443-48C4-4C7F-AA0D-F905C1FF1009}" srcOrd="0" destOrd="0" parTransId="{0B9F69C9-B4BF-4C41-AB81-362B403BCA91}" sibTransId="{767E6699-D8AA-46E7-B391-35472C698BA4}"/>
    <dgm:cxn modelId="{9D35137E-1CA3-4113-B90B-91ADCD50335A}" type="presOf" srcId="{08A2363D-DA23-430D-8E54-A88DFBF489F6}" destId="{3AE57687-0E98-4EDD-BE6B-F5E5C9D6A5B2}" srcOrd="1" destOrd="0" presId="urn:microsoft.com/office/officeart/2005/8/layout/equation2"/>
    <dgm:cxn modelId="{048B6AED-6E93-4D70-BAAC-B7D75F817085}" type="presOf" srcId="{EC352443-48C4-4C7F-AA0D-F905C1FF1009}" destId="{54C454B5-636A-48F9-83FB-618FC17741A4}" srcOrd="0" destOrd="0" presId="urn:microsoft.com/office/officeart/2005/8/layout/equation2"/>
    <dgm:cxn modelId="{0B60E46D-BFAD-4FB0-B32B-191AE5615EFE}" type="presOf" srcId="{24E7BD95-B081-4B55-AA41-D683DA522A79}" destId="{922C0137-3A89-4E83-807E-EA6004A1DED4}" srcOrd="0" destOrd="0" presId="urn:microsoft.com/office/officeart/2005/8/layout/equation2"/>
    <dgm:cxn modelId="{C34A5C1A-9103-42A9-9AA6-1802CFAA13BF}" srcId="{24E7BD95-B081-4B55-AA41-D683DA522A79}" destId="{D58046CC-C6DE-41AD-A715-107BFC9D0B89}" srcOrd="1" destOrd="0" parTransId="{4F9ABAA5-0F53-440A-AC83-08346033AF55}" sibTransId="{08A2363D-DA23-430D-8E54-A88DFBF489F6}"/>
    <dgm:cxn modelId="{24659B6A-9B7F-4734-B65C-88C3C7F4211D}" type="presOf" srcId="{08A2363D-DA23-430D-8E54-A88DFBF489F6}" destId="{E7A9D1C6-8C7E-4D7A-860D-56FA02ED5C50}" srcOrd="0" destOrd="0" presId="urn:microsoft.com/office/officeart/2005/8/layout/equation2"/>
    <dgm:cxn modelId="{96984DD3-26E6-4BCB-BC83-EAE79CA2C4F9}" type="presParOf" srcId="{922C0137-3A89-4E83-807E-EA6004A1DED4}" destId="{E46CE3D0-8C74-498A-BD21-C366B9080DF7}" srcOrd="0" destOrd="0" presId="urn:microsoft.com/office/officeart/2005/8/layout/equation2"/>
    <dgm:cxn modelId="{39DABDC9-39AE-4CE3-9508-4360F9BC4E67}" type="presParOf" srcId="{E46CE3D0-8C74-498A-BD21-C366B9080DF7}" destId="{54C454B5-636A-48F9-83FB-618FC17741A4}" srcOrd="0" destOrd="0" presId="urn:microsoft.com/office/officeart/2005/8/layout/equation2"/>
    <dgm:cxn modelId="{DC04D102-700C-4383-AA11-F848AA1407E5}" type="presParOf" srcId="{E46CE3D0-8C74-498A-BD21-C366B9080DF7}" destId="{0DFE7FF6-05FA-43B1-9B20-A0D7CECFF307}" srcOrd="1" destOrd="0" presId="urn:microsoft.com/office/officeart/2005/8/layout/equation2"/>
    <dgm:cxn modelId="{1A255A75-AA74-4E4A-BCA8-12955CF6A446}" type="presParOf" srcId="{E46CE3D0-8C74-498A-BD21-C366B9080DF7}" destId="{206BFC35-C1F5-4CA2-AF72-B7764271C55E}" srcOrd="2" destOrd="0" presId="urn:microsoft.com/office/officeart/2005/8/layout/equation2"/>
    <dgm:cxn modelId="{68FD97E5-8B7D-4475-8A72-B70690FE6611}" type="presParOf" srcId="{E46CE3D0-8C74-498A-BD21-C366B9080DF7}" destId="{35F4C80E-3A25-49C3-885F-B557DEAD6C65}" srcOrd="3" destOrd="0" presId="urn:microsoft.com/office/officeart/2005/8/layout/equation2"/>
    <dgm:cxn modelId="{EFE4B642-212F-4C49-BB75-CB1C153054B2}" type="presParOf" srcId="{E46CE3D0-8C74-498A-BD21-C366B9080DF7}" destId="{CBC4E252-B4BD-4751-A70D-AAAB3DA9D3A7}" srcOrd="4" destOrd="0" presId="urn:microsoft.com/office/officeart/2005/8/layout/equation2"/>
    <dgm:cxn modelId="{77062E12-FFDD-444D-9978-8624924F0187}" type="presParOf" srcId="{922C0137-3A89-4E83-807E-EA6004A1DED4}" destId="{E7A9D1C6-8C7E-4D7A-860D-56FA02ED5C50}" srcOrd="1" destOrd="0" presId="urn:microsoft.com/office/officeart/2005/8/layout/equation2"/>
    <dgm:cxn modelId="{78185DFF-C0A9-4308-96A7-00AE96425547}" type="presParOf" srcId="{E7A9D1C6-8C7E-4D7A-860D-56FA02ED5C50}" destId="{3AE57687-0E98-4EDD-BE6B-F5E5C9D6A5B2}" srcOrd="0" destOrd="0" presId="urn:microsoft.com/office/officeart/2005/8/layout/equation2"/>
    <dgm:cxn modelId="{2286BA5E-12AE-4CE3-AF6A-CA4F79AB29DD}" type="presParOf" srcId="{922C0137-3A89-4E83-807E-EA6004A1DED4}" destId="{49AEB0EF-3BC8-46BA-81CF-6A97DD5A6DA5}" srcOrd="2" destOrd="0" presId="urn:microsoft.com/office/officeart/2005/8/layout/equati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6F57C079-930F-4906-A8BC-7096BD5CBF8C}" type="doc">
      <dgm:prSet loTypeId="urn:microsoft.com/office/officeart/2009/3/layout/SnapshotPictureList" loCatId="picture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C5ED9223-ED79-417D-9B41-08C63838CBE2}">
      <dgm:prSet/>
      <dgm:spPr/>
      <dgm:t>
        <a:bodyPr/>
        <a:lstStyle/>
        <a:p>
          <a:r>
            <a:rPr lang="ru-RU" dirty="0" smtClean="0"/>
            <a:t> </a:t>
          </a:r>
          <a:r>
            <a:rPr lang="ru-RU" dirty="0" err="1" smtClean="0"/>
            <a:t>Плем'я</a:t>
          </a:r>
          <a:r>
            <a:rPr lang="ru-RU" dirty="0" smtClean="0"/>
            <a:t> </a:t>
          </a:r>
          <a:r>
            <a:rPr lang="ru-RU" dirty="0" err="1" smtClean="0"/>
            <a:t>мокші</a:t>
          </a:r>
          <a:r>
            <a:rPr lang="ru-RU" dirty="0" smtClean="0"/>
            <a:t> назвало свою </a:t>
          </a:r>
          <a:r>
            <a:rPr lang="ru-RU" dirty="0" err="1" smtClean="0"/>
            <a:t>річку</a:t>
          </a:r>
          <a:r>
            <a:rPr lang="ru-RU" dirty="0" smtClean="0"/>
            <a:t> Москва. А переклад </a:t>
          </a:r>
          <a:r>
            <a:rPr lang="ru-RU" dirty="0" err="1" smtClean="0"/>
            <a:t>цієї</a:t>
          </a:r>
          <a:r>
            <a:rPr lang="ru-RU" dirty="0" smtClean="0"/>
            <a:t> </a:t>
          </a:r>
          <a:r>
            <a:rPr lang="ru-RU" dirty="0" err="1" smtClean="0"/>
            <a:t>назви</a:t>
          </a:r>
          <a:r>
            <a:rPr lang="ru-RU" dirty="0" smtClean="0"/>
            <a:t> з </a:t>
          </a:r>
          <a:r>
            <a:rPr lang="ru-RU" dirty="0" err="1" smtClean="0"/>
            <a:t>мови</a:t>
          </a:r>
          <a:r>
            <a:rPr lang="ru-RU" dirty="0" smtClean="0"/>
            <a:t> </a:t>
          </a:r>
          <a:r>
            <a:rPr lang="ru-RU" dirty="0" err="1" smtClean="0"/>
            <a:t>мокші</a:t>
          </a:r>
          <a:r>
            <a:rPr lang="ru-RU" dirty="0" smtClean="0"/>
            <a:t> </a:t>
          </a:r>
          <a:r>
            <a:rPr lang="ru-RU" dirty="0" err="1" smtClean="0"/>
            <a:t>звучить</a:t>
          </a:r>
          <a:r>
            <a:rPr lang="ru-RU" dirty="0" smtClean="0"/>
            <a:t> як "</a:t>
          </a:r>
          <a:r>
            <a:rPr lang="ru-RU" dirty="0" err="1" smtClean="0"/>
            <a:t>брудна</a:t>
          </a:r>
          <a:r>
            <a:rPr lang="ru-RU" dirty="0" smtClean="0"/>
            <a:t> вода". Будь-</a:t>
          </a:r>
          <a:r>
            <a:rPr lang="ru-RU" dirty="0" err="1" smtClean="0"/>
            <a:t>які</a:t>
          </a:r>
          <a:r>
            <a:rPr lang="ru-RU" dirty="0" smtClean="0"/>
            <a:t> </a:t>
          </a:r>
          <a:r>
            <a:rPr lang="ru-RU" dirty="0" err="1" smtClean="0"/>
            <a:t>інші</a:t>
          </a:r>
          <a:r>
            <a:rPr lang="ru-RU" dirty="0" smtClean="0"/>
            <a:t> </a:t>
          </a:r>
          <a:r>
            <a:rPr lang="ru-RU" dirty="0" err="1" smtClean="0"/>
            <a:t>мови</a:t>
          </a:r>
          <a:r>
            <a:rPr lang="ru-RU" dirty="0" smtClean="0"/>
            <a:t> </a:t>
          </a:r>
          <a:r>
            <a:rPr lang="ru-RU" dirty="0" err="1" smtClean="0"/>
            <a:t>світу</a:t>
          </a:r>
          <a:r>
            <a:rPr lang="ru-RU" dirty="0" smtClean="0"/>
            <a:t> не </a:t>
          </a:r>
          <a:r>
            <a:rPr lang="ru-RU" dirty="0" err="1" smtClean="0"/>
            <a:t>можуть</a:t>
          </a:r>
          <a:r>
            <a:rPr lang="ru-RU" dirty="0" smtClean="0"/>
            <a:t> </a:t>
          </a:r>
          <a:r>
            <a:rPr lang="ru-RU" dirty="0" err="1" smtClean="0"/>
            <a:t>перекласти</a:t>
          </a:r>
          <a:r>
            <a:rPr lang="ru-RU" dirty="0" smtClean="0"/>
            <a:t> слово "Москва". Слово "кремль" - </a:t>
          </a:r>
          <a:r>
            <a:rPr lang="ru-RU" dirty="0" err="1" smtClean="0"/>
            <a:t>татарське</a:t>
          </a:r>
          <a:r>
            <a:rPr lang="ru-RU" dirty="0" smtClean="0"/>
            <a:t> й </a:t>
          </a:r>
          <a:r>
            <a:rPr lang="ru-RU" dirty="0" err="1" smtClean="0"/>
            <a:t>означає</a:t>
          </a:r>
          <a:r>
            <a:rPr lang="ru-RU" dirty="0" smtClean="0"/>
            <a:t> "</a:t>
          </a:r>
          <a:r>
            <a:rPr lang="ru-RU" dirty="0" err="1" smtClean="0"/>
            <a:t>укріплення</a:t>
          </a:r>
          <a:r>
            <a:rPr lang="ru-RU" dirty="0" smtClean="0"/>
            <a:t> на </a:t>
          </a:r>
          <a:r>
            <a:rPr lang="ru-RU" dirty="0" err="1" smtClean="0"/>
            <a:t>височині</a:t>
          </a:r>
          <a:r>
            <a:rPr lang="ru-RU" dirty="0" smtClean="0"/>
            <a:t>".</a:t>
          </a:r>
          <a:endParaRPr lang="ru-RU" dirty="0"/>
        </a:p>
      </dgm:t>
    </dgm:pt>
    <dgm:pt modelId="{29EF4196-ED67-469D-A2FA-06AB260A265B}" type="parTrans" cxnId="{330F4D25-CA15-4286-B59B-4BA0E79176E2}">
      <dgm:prSet/>
      <dgm:spPr/>
      <dgm:t>
        <a:bodyPr/>
        <a:lstStyle/>
        <a:p>
          <a:endParaRPr lang="ru-RU"/>
        </a:p>
      </dgm:t>
    </dgm:pt>
    <dgm:pt modelId="{5280C9D0-B499-4798-9509-42B64C2F1C1F}" type="sibTrans" cxnId="{330F4D25-CA15-4286-B59B-4BA0E79176E2}">
      <dgm:prSet/>
      <dgm:spPr/>
      <dgm:t>
        <a:bodyPr/>
        <a:lstStyle/>
        <a:p>
          <a:endParaRPr lang="ru-RU"/>
        </a:p>
      </dgm:t>
    </dgm:pt>
    <dgm:pt modelId="{DE3478C0-8B7B-4D56-B1E8-15EFDE91CDC1}" type="pres">
      <dgm:prSet presAssocID="{6F57C079-930F-4906-A8BC-7096BD5CBF8C}" presName="Name0" presStyleCnt="0">
        <dgm:presLayoutVars>
          <dgm:chMax/>
          <dgm:chPref/>
          <dgm:dir/>
          <dgm:animLvl val="lvl"/>
        </dgm:presLayoutVars>
      </dgm:prSet>
      <dgm:spPr/>
    </dgm:pt>
    <dgm:pt modelId="{E36F80B5-AD24-4B5D-8809-4CA02013903D}" type="pres">
      <dgm:prSet presAssocID="{C5ED9223-ED79-417D-9B41-08C63838CBE2}" presName="composite" presStyleCnt="0"/>
      <dgm:spPr/>
    </dgm:pt>
    <dgm:pt modelId="{C851E91C-A557-448A-802F-D2469F3D2F9A}" type="pres">
      <dgm:prSet presAssocID="{C5ED9223-ED79-417D-9B41-08C63838CBE2}" presName="ParentAccentShape" presStyleLbl="trBgShp" presStyleIdx="0" presStyleCnt="1" custLinFactNeighborX="26674" custLinFactNeighborY="-53737"/>
      <dgm:spPr/>
    </dgm:pt>
    <dgm:pt modelId="{95054C82-6339-40F5-A768-0D97797E7431}" type="pres">
      <dgm:prSet presAssocID="{C5ED9223-ED79-417D-9B41-08C63838CBE2}" presName="ParentText" presStyleLbl="revTx" presStyleIdx="0" presStyleCnt="2" custScaleX="205195" custScaleY="570626" custLinFactY="100000" custLinFactNeighborX="7106" custLinFactNeighborY="145641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4325355-ABDB-415E-8D5C-81858C8FA4DF}" type="pres">
      <dgm:prSet presAssocID="{C5ED9223-ED79-417D-9B41-08C63838CBE2}" presName="ChildText" presStyleLbl="revTx" presStyleIdx="1" presStyleCnt="2">
        <dgm:presLayoutVars>
          <dgm:chMax val="0"/>
          <dgm:chPref val="0"/>
        </dgm:presLayoutVars>
      </dgm:prSet>
      <dgm:spPr/>
    </dgm:pt>
    <dgm:pt modelId="{095DD02A-4D8E-494B-8669-A802FB6C11D2}" type="pres">
      <dgm:prSet presAssocID="{C5ED9223-ED79-417D-9B41-08C63838CBE2}" presName="ChildAccentShape" presStyleLbl="trBgShp" presStyleIdx="0" presStyleCnt="1"/>
      <dgm:spPr/>
    </dgm:pt>
    <dgm:pt modelId="{4CADEF55-D490-4CDD-8F9E-BB35574DA31D}" type="pres">
      <dgm:prSet presAssocID="{C5ED9223-ED79-417D-9B41-08C63838CBE2}" presName="Image" presStyleLbl="alignImgPlace1" presStyleIdx="0" presStyleCnt="1" custScaleX="137972" custScaleY="136703" custLinFactNeighborX="12752" custLinFactNeighborY="-20860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</dgm:ptLst>
  <dgm:cxnLst>
    <dgm:cxn modelId="{3FBA1F0A-DF80-45A4-84B0-263AB0A9416E}" type="presOf" srcId="{C5ED9223-ED79-417D-9B41-08C63838CBE2}" destId="{95054C82-6339-40F5-A768-0D97797E7431}" srcOrd="0" destOrd="0" presId="urn:microsoft.com/office/officeart/2009/3/layout/SnapshotPictureList"/>
    <dgm:cxn modelId="{330F4D25-CA15-4286-B59B-4BA0E79176E2}" srcId="{6F57C079-930F-4906-A8BC-7096BD5CBF8C}" destId="{C5ED9223-ED79-417D-9B41-08C63838CBE2}" srcOrd="0" destOrd="0" parTransId="{29EF4196-ED67-469D-A2FA-06AB260A265B}" sibTransId="{5280C9D0-B499-4798-9509-42B64C2F1C1F}"/>
    <dgm:cxn modelId="{D00303B5-351F-4E1B-8E1C-E43327B6658B}" type="presOf" srcId="{6F57C079-930F-4906-A8BC-7096BD5CBF8C}" destId="{DE3478C0-8B7B-4D56-B1E8-15EFDE91CDC1}" srcOrd="0" destOrd="0" presId="urn:microsoft.com/office/officeart/2009/3/layout/SnapshotPictureList"/>
    <dgm:cxn modelId="{E0E7777A-25C2-4401-AC27-AF2E3FAB4578}" type="presParOf" srcId="{DE3478C0-8B7B-4D56-B1E8-15EFDE91CDC1}" destId="{E36F80B5-AD24-4B5D-8809-4CA02013903D}" srcOrd="0" destOrd="0" presId="urn:microsoft.com/office/officeart/2009/3/layout/SnapshotPictureList"/>
    <dgm:cxn modelId="{5101EE70-9F68-4EE0-B263-21384D24146D}" type="presParOf" srcId="{E36F80B5-AD24-4B5D-8809-4CA02013903D}" destId="{C851E91C-A557-448A-802F-D2469F3D2F9A}" srcOrd="0" destOrd="0" presId="urn:microsoft.com/office/officeart/2009/3/layout/SnapshotPictureList"/>
    <dgm:cxn modelId="{DE74BB4D-48E9-425A-B7D6-9034695DE282}" type="presParOf" srcId="{E36F80B5-AD24-4B5D-8809-4CA02013903D}" destId="{95054C82-6339-40F5-A768-0D97797E7431}" srcOrd="1" destOrd="0" presId="urn:microsoft.com/office/officeart/2009/3/layout/SnapshotPictureList"/>
    <dgm:cxn modelId="{8D45E5AC-A1C3-4B9C-812F-CB30C706DBE6}" type="presParOf" srcId="{E36F80B5-AD24-4B5D-8809-4CA02013903D}" destId="{84325355-ABDB-415E-8D5C-81858C8FA4DF}" srcOrd="2" destOrd="0" presId="urn:microsoft.com/office/officeart/2009/3/layout/SnapshotPictureList"/>
    <dgm:cxn modelId="{60BF2014-B1DC-41E8-A734-8124E6B90F36}" type="presParOf" srcId="{E36F80B5-AD24-4B5D-8809-4CA02013903D}" destId="{095DD02A-4D8E-494B-8669-A802FB6C11D2}" srcOrd="3" destOrd="0" presId="urn:microsoft.com/office/officeart/2009/3/layout/SnapshotPictureList"/>
    <dgm:cxn modelId="{F1BE679E-6738-48F2-8CFC-E6ACED7A0BF0}" type="presParOf" srcId="{E36F80B5-AD24-4B5D-8809-4CA02013903D}" destId="{4CADEF55-D490-4CDD-8F9E-BB35574DA31D}" srcOrd="4" destOrd="0" presId="urn:microsoft.com/office/officeart/2009/3/layout/SnapshotPicture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E924829E-9C0F-4929-BA59-9DFBA9D78D80}" type="doc">
      <dgm:prSet loTypeId="urn:microsoft.com/office/officeart/2009/3/layout/FramedTextPicture" loCatId="picture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D94032BF-5CF9-4BC9-907B-BBD8A077BA5E}">
      <dgm:prSet phldrT="[Текст]"/>
      <dgm:spPr/>
      <dgm:t>
        <a:bodyPr/>
        <a:lstStyle/>
        <a:p>
          <a:r>
            <a:rPr lang="ru-RU" dirty="0" smtClean="0"/>
            <a:t> </a:t>
          </a:r>
          <a:r>
            <a:rPr lang="ru-RU" dirty="0" err="1" smtClean="0"/>
            <a:t>Ніхто</a:t>
          </a:r>
          <a:r>
            <a:rPr lang="ru-RU" dirty="0" smtClean="0"/>
            <a:t> й </a:t>
          </a:r>
          <a:r>
            <a:rPr lang="ru-RU" dirty="0" err="1" smtClean="0"/>
            <a:t>ніколи</a:t>
          </a:r>
          <a:r>
            <a:rPr lang="ru-RU" dirty="0" smtClean="0"/>
            <a:t> не </a:t>
          </a:r>
          <a:r>
            <a:rPr lang="ru-RU" dirty="0" err="1" smtClean="0"/>
            <a:t>бачив</a:t>
          </a:r>
          <a:r>
            <a:rPr lang="ru-RU" dirty="0" smtClean="0"/>
            <a:t> у </a:t>
          </a:r>
          <a:r>
            <a:rPr lang="ru-RU" dirty="0" err="1" smtClean="0"/>
            <a:t>оригіналі</a:t>
          </a:r>
          <a:r>
            <a:rPr lang="ru-RU" dirty="0" smtClean="0"/>
            <a:t> </a:t>
          </a:r>
          <a:r>
            <a:rPr lang="ru-RU" dirty="0" err="1" smtClean="0"/>
            <a:t>договір</a:t>
          </a:r>
          <a:r>
            <a:rPr lang="ru-RU" dirty="0" smtClean="0"/>
            <a:t> про </a:t>
          </a:r>
          <a:r>
            <a:rPr lang="ru-RU" dirty="0" err="1" smtClean="0"/>
            <a:t>воз'єднання</a:t>
          </a:r>
          <a:r>
            <a:rPr lang="ru-RU" dirty="0" smtClean="0"/>
            <a:t> </a:t>
          </a:r>
          <a:r>
            <a:rPr lang="ru-RU" dirty="0" err="1" smtClean="0"/>
            <a:t>Московії</a:t>
          </a:r>
          <a:r>
            <a:rPr lang="ru-RU" dirty="0" smtClean="0"/>
            <a:t> та </a:t>
          </a:r>
          <a:r>
            <a:rPr lang="ru-RU" dirty="0" err="1" smtClean="0"/>
            <a:t>України</a:t>
          </a:r>
          <a:r>
            <a:rPr lang="ru-RU" dirty="0" smtClean="0"/>
            <a:t>, </a:t>
          </a:r>
          <a:r>
            <a:rPr lang="ru-RU" dirty="0" err="1" smtClean="0"/>
            <a:t>нібито</a:t>
          </a:r>
          <a:r>
            <a:rPr lang="ru-RU" dirty="0" smtClean="0"/>
            <a:t> </a:t>
          </a:r>
          <a:r>
            <a:rPr lang="ru-RU" dirty="0" err="1" smtClean="0"/>
            <a:t>підписаний</a:t>
          </a:r>
          <a:r>
            <a:rPr lang="ru-RU" dirty="0" smtClean="0"/>
            <a:t> </a:t>
          </a:r>
          <a:r>
            <a:rPr lang="ru-RU" dirty="0" err="1" smtClean="0"/>
            <a:t>Б.Хмельницьким</a:t>
          </a:r>
          <a:r>
            <a:rPr lang="ru-RU" dirty="0" smtClean="0"/>
            <a:t> і царем </a:t>
          </a:r>
          <a:r>
            <a:rPr lang="ru-RU" dirty="0" err="1" smtClean="0"/>
            <a:t>О.Романовим</a:t>
          </a:r>
          <a:r>
            <a:rPr lang="ru-RU" dirty="0" smtClean="0"/>
            <a:t>.</a:t>
          </a:r>
          <a:endParaRPr lang="ru-RU" dirty="0"/>
        </a:p>
      </dgm:t>
    </dgm:pt>
    <dgm:pt modelId="{BBC95561-267B-40E5-9EC3-3BA509FF732F}" type="parTrans" cxnId="{BCF4A12B-8CC5-4205-A0EF-AF7FF36FD168}">
      <dgm:prSet/>
      <dgm:spPr/>
      <dgm:t>
        <a:bodyPr/>
        <a:lstStyle/>
        <a:p>
          <a:endParaRPr lang="ru-RU"/>
        </a:p>
      </dgm:t>
    </dgm:pt>
    <dgm:pt modelId="{56F6EAC2-9035-495C-B62F-7C95A3E77F64}" type="sibTrans" cxnId="{BCF4A12B-8CC5-4205-A0EF-AF7FF36FD168}">
      <dgm:prSet/>
      <dgm:spPr/>
      <dgm:t>
        <a:bodyPr/>
        <a:lstStyle/>
        <a:p>
          <a:endParaRPr lang="ru-RU"/>
        </a:p>
      </dgm:t>
    </dgm:pt>
    <dgm:pt modelId="{3684E076-5A31-444A-9723-60AD0442ED18}" type="pres">
      <dgm:prSet presAssocID="{E924829E-9C0F-4929-BA59-9DFBA9D78D80}" presName="Name0" presStyleCnt="0">
        <dgm:presLayoutVars>
          <dgm:chMax/>
          <dgm:chPref/>
          <dgm:dir/>
        </dgm:presLayoutVars>
      </dgm:prSet>
      <dgm:spPr/>
    </dgm:pt>
    <dgm:pt modelId="{12373B40-4913-4A2D-AE4C-00DD1F9CB3EF}" type="pres">
      <dgm:prSet presAssocID="{D94032BF-5CF9-4BC9-907B-BBD8A077BA5E}" presName="composite" presStyleCnt="0">
        <dgm:presLayoutVars>
          <dgm:chMax/>
          <dgm:chPref/>
        </dgm:presLayoutVars>
      </dgm:prSet>
      <dgm:spPr/>
    </dgm:pt>
    <dgm:pt modelId="{DF6CE541-E0AE-4DE8-859C-9516CE497663}" type="pres">
      <dgm:prSet presAssocID="{D94032BF-5CF9-4BC9-907B-BBD8A077BA5E}" presName="Image" presStyleLbl="bgImgPlace1" presStyleIdx="0" presStyleCnt="1" custScaleX="117070" custScaleY="221137" custLinFactNeighborX="-2256" custLinFactNeighborY="28102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7FC37399-40C2-4687-819E-E698A843576F}" type="pres">
      <dgm:prSet presAssocID="{D94032BF-5CF9-4BC9-907B-BBD8A077BA5E}" presName="ParentText" presStyleLbl="revTx" presStyleIdx="0" presStyleCnt="1" custLinFactNeighborX="65" custLinFactNeighborY="-11764">
        <dgm:presLayoutVars>
          <dgm:chMax val="0"/>
          <dgm:chPref val="0"/>
          <dgm:bulletEnabled val="1"/>
        </dgm:presLayoutVars>
      </dgm:prSet>
      <dgm:spPr/>
    </dgm:pt>
    <dgm:pt modelId="{9BF9440F-7EAC-4C56-8FB4-9CD2AF938651}" type="pres">
      <dgm:prSet presAssocID="{D94032BF-5CF9-4BC9-907B-BBD8A077BA5E}" presName="tlFrame" presStyleLbl="node1" presStyleIdx="0" presStyleCnt="4" custLinFactNeighborX="270" custLinFactNeighborY="-30249"/>
      <dgm:spPr/>
    </dgm:pt>
    <dgm:pt modelId="{F33C69A4-447D-43D0-B27C-0CC5357E81F1}" type="pres">
      <dgm:prSet presAssocID="{D94032BF-5CF9-4BC9-907B-BBD8A077BA5E}" presName="trFrame" presStyleLbl="node1" presStyleIdx="1" presStyleCnt="4" custLinFactNeighborX="270" custLinFactNeighborY="-30249"/>
      <dgm:spPr/>
    </dgm:pt>
    <dgm:pt modelId="{48577139-9E24-436B-8D56-405EDBBE242B}" type="pres">
      <dgm:prSet presAssocID="{D94032BF-5CF9-4BC9-907B-BBD8A077BA5E}" presName="blFrame" presStyleLbl="node1" presStyleIdx="2" presStyleCnt="4" custLinFactNeighborX="270" custLinFactNeighborY="-30249"/>
      <dgm:spPr/>
    </dgm:pt>
    <dgm:pt modelId="{D379E155-36F0-43D4-983F-0E60EACB34D4}" type="pres">
      <dgm:prSet presAssocID="{D94032BF-5CF9-4BC9-907B-BBD8A077BA5E}" presName="brFrame" presStyleLbl="node1" presStyleIdx="3" presStyleCnt="4" custLinFactNeighborX="270" custLinFactNeighborY="-30249"/>
      <dgm:spPr/>
    </dgm:pt>
  </dgm:ptLst>
  <dgm:cxnLst>
    <dgm:cxn modelId="{7AA0017D-8D7A-4BBB-994B-AC6B405D58FE}" type="presOf" srcId="{E924829E-9C0F-4929-BA59-9DFBA9D78D80}" destId="{3684E076-5A31-444A-9723-60AD0442ED18}" srcOrd="0" destOrd="0" presId="urn:microsoft.com/office/officeart/2009/3/layout/FramedTextPicture"/>
    <dgm:cxn modelId="{6E883732-220E-4337-8E6F-C77DCB5B542E}" type="presOf" srcId="{D94032BF-5CF9-4BC9-907B-BBD8A077BA5E}" destId="{7FC37399-40C2-4687-819E-E698A843576F}" srcOrd="0" destOrd="0" presId="urn:microsoft.com/office/officeart/2009/3/layout/FramedTextPicture"/>
    <dgm:cxn modelId="{BCF4A12B-8CC5-4205-A0EF-AF7FF36FD168}" srcId="{E924829E-9C0F-4929-BA59-9DFBA9D78D80}" destId="{D94032BF-5CF9-4BC9-907B-BBD8A077BA5E}" srcOrd="0" destOrd="0" parTransId="{BBC95561-267B-40E5-9EC3-3BA509FF732F}" sibTransId="{56F6EAC2-9035-495C-B62F-7C95A3E77F64}"/>
    <dgm:cxn modelId="{9FC87DB3-44F6-4143-B300-CE94697A16EF}" type="presParOf" srcId="{3684E076-5A31-444A-9723-60AD0442ED18}" destId="{12373B40-4913-4A2D-AE4C-00DD1F9CB3EF}" srcOrd="0" destOrd="0" presId="urn:microsoft.com/office/officeart/2009/3/layout/FramedTextPicture"/>
    <dgm:cxn modelId="{E5BC5F78-2460-43EA-B214-4E07B5E5BCE8}" type="presParOf" srcId="{12373B40-4913-4A2D-AE4C-00DD1F9CB3EF}" destId="{DF6CE541-E0AE-4DE8-859C-9516CE497663}" srcOrd="0" destOrd="0" presId="urn:microsoft.com/office/officeart/2009/3/layout/FramedTextPicture"/>
    <dgm:cxn modelId="{A1B1FA11-EBFD-4C9B-A8F8-C2CCDEE7ACF8}" type="presParOf" srcId="{12373B40-4913-4A2D-AE4C-00DD1F9CB3EF}" destId="{7FC37399-40C2-4687-819E-E698A843576F}" srcOrd="1" destOrd="0" presId="urn:microsoft.com/office/officeart/2009/3/layout/FramedTextPicture"/>
    <dgm:cxn modelId="{0B69D020-5676-41A5-90A0-60CC42F554E9}" type="presParOf" srcId="{12373B40-4913-4A2D-AE4C-00DD1F9CB3EF}" destId="{9BF9440F-7EAC-4C56-8FB4-9CD2AF938651}" srcOrd="2" destOrd="0" presId="urn:microsoft.com/office/officeart/2009/3/layout/FramedTextPicture"/>
    <dgm:cxn modelId="{A3F65D42-16D9-4692-BE37-208B735D0557}" type="presParOf" srcId="{12373B40-4913-4A2D-AE4C-00DD1F9CB3EF}" destId="{F33C69A4-447D-43D0-B27C-0CC5357E81F1}" srcOrd="3" destOrd="0" presId="urn:microsoft.com/office/officeart/2009/3/layout/FramedTextPicture"/>
    <dgm:cxn modelId="{7251CDAC-F91A-4E69-9CC2-A747B486AF48}" type="presParOf" srcId="{12373B40-4913-4A2D-AE4C-00DD1F9CB3EF}" destId="{48577139-9E24-436B-8D56-405EDBBE242B}" srcOrd="4" destOrd="0" presId="urn:microsoft.com/office/officeart/2009/3/layout/FramedTextPicture"/>
    <dgm:cxn modelId="{2F7924DF-AE29-40D2-98A6-A8F97F07EEE2}" type="presParOf" srcId="{12373B40-4913-4A2D-AE4C-00DD1F9CB3EF}" destId="{D379E155-36F0-43D4-983F-0E60EACB34D4}" srcOrd="5" destOrd="0" presId="urn:microsoft.com/office/officeart/2009/3/layout/FramedTextPicture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65503877-70AE-4FF2-B83E-82FC1DFB686C}" type="doc">
      <dgm:prSet loTypeId="urn:microsoft.com/office/officeart/2009/3/layout/SnapshotPictureList" loCatId="picture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23AE11FD-0749-44B4-8ACD-C7D56F594EA4}">
      <dgm:prSet phldrT="[Текст]"/>
      <dgm:spPr/>
      <dgm:t>
        <a:bodyPr/>
        <a:lstStyle/>
        <a:p>
          <a:r>
            <a:rPr lang="ru-RU" dirty="0" smtClean="0"/>
            <a:t>Золота Орда та </a:t>
          </a:r>
          <a:r>
            <a:rPr lang="ru-RU" dirty="0" err="1" smtClean="0"/>
            <a:t>її</a:t>
          </a:r>
          <a:r>
            <a:rPr lang="ru-RU" dirty="0" smtClean="0"/>
            <a:t> дочка </a:t>
          </a:r>
          <a:r>
            <a:rPr lang="ru-RU" dirty="0" err="1" smtClean="0"/>
            <a:t>Московія</a:t>
          </a:r>
          <a:r>
            <a:rPr lang="ru-RU" dirty="0" smtClean="0"/>
            <a:t> - </a:t>
          </a:r>
          <a:r>
            <a:rPr lang="ru-RU" dirty="0" err="1" smtClean="0"/>
            <a:t>це</a:t>
          </a:r>
          <a:r>
            <a:rPr lang="ru-RU" dirty="0" smtClean="0"/>
            <a:t> </a:t>
          </a:r>
          <a:r>
            <a:rPr lang="ru-RU" dirty="0" err="1" smtClean="0"/>
            <a:t>єдині</a:t>
          </a:r>
          <a:r>
            <a:rPr lang="ru-RU" dirty="0" smtClean="0"/>
            <a:t> </a:t>
          </a:r>
          <a:r>
            <a:rPr lang="ru-RU" dirty="0" err="1" smtClean="0"/>
            <a:t>країни</a:t>
          </a:r>
          <a:r>
            <a:rPr lang="ru-RU" dirty="0" smtClean="0"/>
            <a:t> </a:t>
          </a:r>
          <a:r>
            <a:rPr lang="ru-RU" dirty="0" err="1" smtClean="0"/>
            <a:t>світу</a:t>
          </a:r>
          <a:r>
            <a:rPr lang="ru-RU" dirty="0" smtClean="0"/>
            <a:t>, </a:t>
          </a:r>
          <a:r>
            <a:rPr lang="ru-RU" dirty="0" err="1" smtClean="0"/>
            <a:t>які</a:t>
          </a:r>
          <a:r>
            <a:rPr lang="ru-RU" dirty="0" smtClean="0"/>
            <a:t> </a:t>
          </a:r>
          <a:r>
            <a:rPr lang="ru-RU" dirty="0" err="1" smtClean="0"/>
            <a:t>тримали</a:t>
          </a:r>
          <a:r>
            <a:rPr lang="ru-RU" dirty="0" smtClean="0"/>
            <a:t> в </a:t>
          </a:r>
          <a:r>
            <a:rPr lang="ru-RU" dirty="0" err="1" smtClean="0"/>
            <a:t>рабстві</a:t>
          </a:r>
          <a:r>
            <a:rPr lang="ru-RU" dirty="0" smtClean="0"/>
            <a:t> </a:t>
          </a:r>
          <a:r>
            <a:rPr lang="ru-RU" dirty="0" err="1" smtClean="0"/>
            <a:t>власний</a:t>
          </a:r>
          <a:r>
            <a:rPr lang="ru-RU" dirty="0" smtClean="0"/>
            <a:t> народ. </a:t>
          </a:r>
          <a:r>
            <a:rPr lang="ru-RU" dirty="0" err="1" smtClean="0"/>
            <a:t>Це</a:t>
          </a:r>
          <a:r>
            <a:rPr lang="ru-RU" dirty="0" smtClean="0"/>
            <a:t> </a:t>
          </a:r>
          <a:r>
            <a:rPr lang="ru-RU" dirty="0" err="1" smtClean="0"/>
            <a:t>пояснює</a:t>
          </a:r>
          <a:r>
            <a:rPr lang="ru-RU" dirty="0" smtClean="0"/>
            <a:t> </a:t>
          </a:r>
          <a:r>
            <a:rPr lang="ru-RU" dirty="0" err="1" smtClean="0"/>
            <a:t>вічну</a:t>
          </a:r>
          <a:r>
            <a:rPr lang="ru-RU" dirty="0" smtClean="0"/>
            <a:t> </a:t>
          </a:r>
          <a:r>
            <a:rPr lang="ru-RU" dirty="0" err="1" smtClean="0"/>
            <a:t>відсталість</a:t>
          </a:r>
          <a:r>
            <a:rPr lang="ru-RU" dirty="0" smtClean="0"/>
            <a:t> </a:t>
          </a:r>
          <a:r>
            <a:rPr lang="ru-RU" dirty="0" err="1" smtClean="0"/>
            <a:t>багатої</a:t>
          </a:r>
          <a:r>
            <a:rPr lang="ru-RU" dirty="0" smtClean="0"/>
            <a:t> на </a:t>
          </a:r>
          <a:r>
            <a:rPr lang="ru-RU" dirty="0" err="1" smtClean="0"/>
            <a:t>природні</a:t>
          </a:r>
          <a:r>
            <a:rPr lang="ru-RU" dirty="0" smtClean="0"/>
            <a:t> </a:t>
          </a:r>
          <a:r>
            <a:rPr lang="ru-RU" dirty="0" err="1" smtClean="0"/>
            <a:t>копалини</a:t>
          </a:r>
          <a:r>
            <a:rPr lang="ru-RU" dirty="0" smtClean="0"/>
            <a:t> </a:t>
          </a:r>
          <a:r>
            <a:rPr lang="ru-RU" dirty="0" err="1" smtClean="0"/>
            <a:t>Московії</a:t>
          </a:r>
          <a:r>
            <a:rPr lang="ru-RU" dirty="0" smtClean="0"/>
            <a:t> </a:t>
          </a:r>
          <a:r>
            <a:rPr lang="ru-RU" dirty="0" err="1" smtClean="0"/>
            <a:t>від</a:t>
          </a:r>
          <a:r>
            <a:rPr lang="ru-RU" dirty="0" smtClean="0"/>
            <a:t> </a:t>
          </a:r>
          <a:r>
            <a:rPr lang="ru-RU" dirty="0" err="1" smtClean="0"/>
            <a:t>порівняно</a:t>
          </a:r>
          <a:r>
            <a:rPr lang="ru-RU" dirty="0" smtClean="0"/>
            <a:t> </a:t>
          </a:r>
          <a:r>
            <a:rPr lang="ru-RU" dirty="0" err="1" smtClean="0"/>
            <a:t>обділених</a:t>
          </a:r>
          <a:r>
            <a:rPr lang="ru-RU" dirty="0" smtClean="0"/>
            <a:t> на </a:t>
          </a:r>
          <a:r>
            <a:rPr lang="ru-RU" dirty="0" err="1" smtClean="0"/>
            <a:t>природні</a:t>
          </a:r>
          <a:r>
            <a:rPr lang="ru-RU" dirty="0" smtClean="0"/>
            <a:t> </a:t>
          </a:r>
          <a:r>
            <a:rPr lang="ru-RU" dirty="0" err="1" smtClean="0"/>
            <a:t>ресурси</a:t>
          </a:r>
          <a:r>
            <a:rPr lang="ru-RU" dirty="0" smtClean="0"/>
            <a:t> </a:t>
          </a:r>
          <a:r>
            <a:rPr lang="ru-RU" dirty="0" err="1" smtClean="0"/>
            <a:t>європейских</a:t>
          </a:r>
          <a:r>
            <a:rPr lang="ru-RU" dirty="0" smtClean="0"/>
            <a:t> </a:t>
          </a:r>
          <a:r>
            <a:rPr lang="ru-RU" dirty="0" err="1" smtClean="0"/>
            <a:t>країн</a:t>
          </a:r>
          <a:r>
            <a:rPr lang="ru-RU" dirty="0" smtClean="0"/>
            <a:t>. </a:t>
          </a:r>
          <a:r>
            <a:rPr lang="ru-RU" dirty="0" err="1" smtClean="0"/>
            <a:t>Адже</a:t>
          </a:r>
          <a:r>
            <a:rPr lang="ru-RU" dirty="0" smtClean="0"/>
            <a:t> </a:t>
          </a:r>
          <a:r>
            <a:rPr lang="ru-RU" dirty="0" err="1" smtClean="0"/>
            <a:t>ефективність</a:t>
          </a:r>
          <a:r>
            <a:rPr lang="ru-RU" dirty="0" smtClean="0"/>
            <a:t> </a:t>
          </a:r>
          <a:r>
            <a:rPr lang="ru-RU" dirty="0" err="1" smtClean="0"/>
            <a:t>роботи</a:t>
          </a:r>
          <a:r>
            <a:rPr lang="ru-RU" dirty="0" smtClean="0"/>
            <a:t> </a:t>
          </a:r>
          <a:r>
            <a:rPr lang="ru-RU" dirty="0" err="1" smtClean="0"/>
            <a:t>вільних</a:t>
          </a:r>
          <a:r>
            <a:rPr lang="ru-RU" dirty="0" smtClean="0"/>
            <a:t> людей </a:t>
          </a:r>
          <a:r>
            <a:rPr lang="ru-RU" dirty="0" err="1" smtClean="0"/>
            <a:t>набагато</a:t>
          </a:r>
          <a:r>
            <a:rPr lang="ru-RU" dirty="0" smtClean="0"/>
            <a:t> </a:t>
          </a:r>
          <a:r>
            <a:rPr lang="ru-RU" dirty="0" err="1" smtClean="0"/>
            <a:t>вища</a:t>
          </a:r>
          <a:r>
            <a:rPr lang="ru-RU" dirty="0" smtClean="0"/>
            <a:t>, </a:t>
          </a:r>
          <a:r>
            <a:rPr lang="ru-RU" dirty="0" err="1" smtClean="0"/>
            <a:t>ніж</a:t>
          </a:r>
          <a:r>
            <a:rPr lang="ru-RU" dirty="0" smtClean="0"/>
            <a:t> </a:t>
          </a:r>
          <a:r>
            <a:rPr lang="ru-RU" dirty="0" err="1" smtClean="0"/>
            <a:t>рабів</a:t>
          </a:r>
          <a:r>
            <a:rPr lang="ru-RU" dirty="0" smtClean="0"/>
            <a:t>.</a:t>
          </a:r>
          <a:endParaRPr lang="ru-RU" dirty="0"/>
        </a:p>
      </dgm:t>
    </dgm:pt>
    <dgm:pt modelId="{9A70D01B-45A4-4D81-BF8A-B0B9005D4D04}" type="parTrans" cxnId="{18D4C709-2590-4927-A049-0EC81EE49FAF}">
      <dgm:prSet/>
      <dgm:spPr/>
      <dgm:t>
        <a:bodyPr/>
        <a:lstStyle/>
        <a:p>
          <a:endParaRPr lang="ru-RU"/>
        </a:p>
      </dgm:t>
    </dgm:pt>
    <dgm:pt modelId="{0341EFDD-37F8-4576-B2F7-8A42A7C3C861}" type="sibTrans" cxnId="{18D4C709-2590-4927-A049-0EC81EE49FAF}">
      <dgm:prSet/>
      <dgm:spPr/>
      <dgm:t>
        <a:bodyPr/>
        <a:lstStyle/>
        <a:p>
          <a:endParaRPr lang="ru-RU"/>
        </a:p>
      </dgm:t>
    </dgm:pt>
    <dgm:pt modelId="{7DEDBB7F-67B3-4981-828E-0AF56B05E264}" type="pres">
      <dgm:prSet presAssocID="{65503877-70AE-4FF2-B83E-82FC1DFB686C}" presName="Name0" presStyleCnt="0">
        <dgm:presLayoutVars>
          <dgm:chMax/>
          <dgm:chPref/>
          <dgm:dir/>
          <dgm:animLvl val="lvl"/>
        </dgm:presLayoutVars>
      </dgm:prSet>
      <dgm:spPr/>
    </dgm:pt>
    <dgm:pt modelId="{B913D09C-817D-48DF-825B-C2E8A66D3E4A}" type="pres">
      <dgm:prSet presAssocID="{23AE11FD-0749-44B4-8ACD-C7D56F594EA4}" presName="composite" presStyleCnt="0"/>
      <dgm:spPr/>
    </dgm:pt>
    <dgm:pt modelId="{85CB3B45-0838-4ADB-88AB-EF6D8154689F}" type="pres">
      <dgm:prSet presAssocID="{23AE11FD-0749-44B4-8ACD-C7D56F594EA4}" presName="ParentAccentShape" presStyleLbl="trBgShp" presStyleIdx="0" presStyleCnt="1" custLinFactNeighborX="-9187" custLinFactNeighborY="-47532"/>
      <dgm:spPr/>
    </dgm:pt>
    <dgm:pt modelId="{8C3AC6AB-89D8-4480-A1FB-3F1F54F0F458}" type="pres">
      <dgm:prSet presAssocID="{23AE11FD-0749-44B4-8ACD-C7D56F594EA4}" presName="ParentText" presStyleLbl="revTx" presStyleIdx="0" presStyleCnt="2" custScaleX="175131" custScaleY="565894" custLinFactY="100000" custLinFactNeighborX="14987" custLinFactNeighborY="138791">
        <dgm:presLayoutVars>
          <dgm:chMax val="1"/>
          <dgm:chPref val="1"/>
          <dgm:bulletEnabled val="1"/>
        </dgm:presLayoutVars>
      </dgm:prSet>
      <dgm:spPr/>
    </dgm:pt>
    <dgm:pt modelId="{BAEC2882-DA62-4D64-86B8-28E653AECF82}" type="pres">
      <dgm:prSet presAssocID="{23AE11FD-0749-44B4-8ACD-C7D56F594EA4}" presName="ChildText" presStyleLbl="revTx" presStyleIdx="1" presStyleCnt="2">
        <dgm:presLayoutVars>
          <dgm:chMax val="0"/>
          <dgm:chPref val="0"/>
        </dgm:presLayoutVars>
      </dgm:prSet>
      <dgm:spPr/>
      <dgm:t>
        <a:bodyPr/>
        <a:lstStyle/>
        <a:p>
          <a:endParaRPr lang="ru-RU"/>
        </a:p>
      </dgm:t>
    </dgm:pt>
    <dgm:pt modelId="{27143374-C2C2-4060-A63E-D230165DF4D2}" type="pres">
      <dgm:prSet presAssocID="{23AE11FD-0749-44B4-8ACD-C7D56F594EA4}" presName="ChildAccentShape" presStyleLbl="trBgShp" presStyleIdx="0" presStyleCnt="1"/>
      <dgm:spPr/>
    </dgm:pt>
    <dgm:pt modelId="{DF2EAE7F-1B6A-4EA4-A5F0-D1E1DE9CB1B1}" type="pres">
      <dgm:prSet presAssocID="{23AE11FD-0749-44B4-8ACD-C7D56F594EA4}" presName="Image" presStyleLbl="alignImgPlace1" presStyleIdx="0" presStyleCnt="1" custScaleX="134763" custScaleY="129698" custLinFactNeighborX="15041" custLinFactNeighborY="-18140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</dgm:ptLst>
  <dgm:cxnLst>
    <dgm:cxn modelId="{89938881-DD12-4117-8D33-8E2223EF463B}" type="presOf" srcId="{65503877-70AE-4FF2-B83E-82FC1DFB686C}" destId="{7DEDBB7F-67B3-4981-828E-0AF56B05E264}" srcOrd="0" destOrd="0" presId="urn:microsoft.com/office/officeart/2009/3/layout/SnapshotPictureList"/>
    <dgm:cxn modelId="{18D4C709-2590-4927-A049-0EC81EE49FAF}" srcId="{65503877-70AE-4FF2-B83E-82FC1DFB686C}" destId="{23AE11FD-0749-44B4-8ACD-C7D56F594EA4}" srcOrd="0" destOrd="0" parTransId="{9A70D01B-45A4-4D81-BF8A-B0B9005D4D04}" sibTransId="{0341EFDD-37F8-4576-B2F7-8A42A7C3C861}"/>
    <dgm:cxn modelId="{8A353FAB-0838-4358-B2B5-B3B5482A6B02}" type="presOf" srcId="{23AE11FD-0749-44B4-8ACD-C7D56F594EA4}" destId="{8C3AC6AB-89D8-4480-A1FB-3F1F54F0F458}" srcOrd="0" destOrd="0" presId="urn:microsoft.com/office/officeart/2009/3/layout/SnapshotPictureList"/>
    <dgm:cxn modelId="{3BC0D14D-D05B-49AF-B132-21FF7F0B8141}" type="presParOf" srcId="{7DEDBB7F-67B3-4981-828E-0AF56B05E264}" destId="{B913D09C-817D-48DF-825B-C2E8A66D3E4A}" srcOrd="0" destOrd="0" presId="urn:microsoft.com/office/officeart/2009/3/layout/SnapshotPictureList"/>
    <dgm:cxn modelId="{3510BDFE-6E06-45F6-A525-A7619ED920BC}" type="presParOf" srcId="{B913D09C-817D-48DF-825B-C2E8A66D3E4A}" destId="{85CB3B45-0838-4ADB-88AB-EF6D8154689F}" srcOrd="0" destOrd="0" presId="urn:microsoft.com/office/officeart/2009/3/layout/SnapshotPictureList"/>
    <dgm:cxn modelId="{066ABC1E-A505-4112-A4A2-7DC1A8E36CB4}" type="presParOf" srcId="{B913D09C-817D-48DF-825B-C2E8A66D3E4A}" destId="{8C3AC6AB-89D8-4480-A1FB-3F1F54F0F458}" srcOrd="1" destOrd="0" presId="urn:microsoft.com/office/officeart/2009/3/layout/SnapshotPictureList"/>
    <dgm:cxn modelId="{2920E628-90DB-424B-A716-F0453758A237}" type="presParOf" srcId="{B913D09C-817D-48DF-825B-C2E8A66D3E4A}" destId="{BAEC2882-DA62-4D64-86B8-28E653AECF82}" srcOrd="2" destOrd="0" presId="urn:microsoft.com/office/officeart/2009/3/layout/SnapshotPictureList"/>
    <dgm:cxn modelId="{A81ECE3D-DDB5-4FBB-A3AA-F514494E1E2B}" type="presParOf" srcId="{B913D09C-817D-48DF-825B-C2E8A66D3E4A}" destId="{27143374-C2C2-4060-A63E-D230165DF4D2}" srcOrd="3" destOrd="0" presId="urn:microsoft.com/office/officeart/2009/3/layout/SnapshotPictureList"/>
    <dgm:cxn modelId="{52F06F51-2402-4835-AA40-8179104E769E}" type="presParOf" srcId="{B913D09C-817D-48DF-825B-C2E8A66D3E4A}" destId="{DF2EAE7F-1B6A-4EA4-A5F0-D1E1DE9CB1B1}" srcOrd="4" destOrd="0" presId="urn:microsoft.com/office/officeart/2009/3/layout/SnapshotPicture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BCF8C60-0561-43ED-8190-E39B19ABD008}">
      <dsp:nvSpPr>
        <dsp:cNvPr id="0" name=""/>
        <dsp:cNvSpPr/>
      </dsp:nvSpPr>
      <dsp:spPr>
        <a:xfrm rot="5400000">
          <a:off x="5607594" y="-2429366"/>
          <a:ext cx="536515" cy="5530214"/>
        </a:xfrm>
        <a:prstGeom prst="round2Same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28575" rIns="57150" bIns="28575" numCol="1" spcCol="1270" anchor="ctr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500" kern="1200" dirty="0" smtClean="0"/>
            <a:t>Москва</a:t>
          </a:r>
          <a:endParaRPr lang="ru-RU" sz="1500" kern="1200" dirty="0"/>
        </a:p>
      </dsp:txBody>
      <dsp:txXfrm rot="-5400000">
        <a:off x="3110745" y="93674"/>
        <a:ext cx="5504023" cy="484133"/>
      </dsp:txXfrm>
    </dsp:sp>
    <dsp:sp modelId="{681AC2CE-037E-4C25-B98C-F029381A9B60}">
      <dsp:nvSpPr>
        <dsp:cNvPr id="0" name=""/>
        <dsp:cNvSpPr/>
      </dsp:nvSpPr>
      <dsp:spPr>
        <a:xfrm>
          <a:off x="0" y="418"/>
          <a:ext cx="3110745" cy="670644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32385" rIns="64770" bIns="3238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700" kern="1200" dirty="0" smtClean="0"/>
            <a:t>Столиця </a:t>
          </a:r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700" kern="1200" dirty="0" smtClean="0"/>
            <a:t>(та найбільше місто)</a:t>
          </a:r>
          <a:endParaRPr lang="ru-RU" sz="1700" kern="1200" dirty="0"/>
        </a:p>
      </dsp:txBody>
      <dsp:txXfrm>
        <a:off x="32738" y="33156"/>
        <a:ext cx="3045269" cy="605168"/>
      </dsp:txXfrm>
    </dsp:sp>
    <dsp:sp modelId="{5FEDFC84-85B4-4D2D-9E9C-94B656A7AB29}">
      <dsp:nvSpPr>
        <dsp:cNvPr id="0" name=""/>
        <dsp:cNvSpPr/>
      </dsp:nvSpPr>
      <dsp:spPr>
        <a:xfrm rot="5400000">
          <a:off x="5607594" y="-1725189"/>
          <a:ext cx="536515" cy="5530214"/>
        </a:xfrm>
        <a:prstGeom prst="round2SameRect">
          <a:avLst/>
        </a:prstGeom>
        <a:solidFill>
          <a:schemeClr val="accent4">
            <a:tint val="40000"/>
            <a:alpha val="90000"/>
            <a:hueOff val="-2265385"/>
            <a:satOff val="8353"/>
            <a:lumOff val="-54"/>
            <a:alphaOff val="0"/>
          </a:schemeClr>
        </a:solidFill>
        <a:ln w="19050" cap="flat" cmpd="sng" algn="ctr">
          <a:solidFill>
            <a:schemeClr val="accent4">
              <a:tint val="40000"/>
              <a:alpha val="90000"/>
              <a:hueOff val="-2265385"/>
              <a:satOff val="8353"/>
              <a:lumOff val="-5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28575" rIns="57150" bIns="28575" numCol="1" spcCol="1270" anchor="ctr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500" kern="1200" dirty="0" smtClean="0"/>
            <a:t>російська</a:t>
          </a:r>
          <a:endParaRPr lang="ru-RU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500" kern="1200" dirty="0" smtClean="0"/>
            <a:t>30 мов у низці регіонів</a:t>
          </a:r>
          <a:endParaRPr lang="ru-RU" sz="1500" kern="1200" dirty="0"/>
        </a:p>
      </dsp:txBody>
      <dsp:txXfrm rot="-5400000">
        <a:off x="3110745" y="797851"/>
        <a:ext cx="5504023" cy="484133"/>
      </dsp:txXfrm>
    </dsp:sp>
    <dsp:sp modelId="{68A22016-D9D2-4177-BEAA-5A2788565EFA}">
      <dsp:nvSpPr>
        <dsp:cNvPr id="0" name=""/>
        <dsp:cNvSpPr/>
      </dsp:nvSpPr>
      <dsp:spPr>
        <a:xfrm>
          <a:off x="0" y="704595"/>
          <a:ext cx="3110745" cy="670644"/>
        </a:xfrm>
        <a:prstGeom prst="roundRect">
          <a:avLst/>
        </a:prstGeom>
        <a:solidFill>
          <a:schemeClr val="accent4">
            <a:hueOff val="-2167194"/>
            <a:satOff val="10282"/>
            <a:lumOff val="-2222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32385" rIns="64770" bIns="3238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700" kern="1200" dirty="0" smtClean="0"/>
            <a:t>Офіційні мови</a:t>
          </a:r>
          <a:endParaRPr lang="ru-RU" sz="1700" kern="1200" dirty="0"/>
        </a:p>
      </dsp:txBody>
      <dsp:txXfrm>
        <a:off x="32738" y="737333"/>
        <a:ext cx="3045269" cy="605168"/>
      </dsp:txXfrm>
    </dsp:sp>
    <dsp:sp modelId="{0EC2059E-3AE8-44F0-9E2A-B8AFEE927AAB}">
      <dsp:nvSpPr>
        <dsp:cNvPr id="0" name=""/>
        <dsp:cNvSpPr/>
      </dsp:nvSpPr>
      <dsp:spPr>
        <a:xfrm rot="5400000">
          <a:off x="5607594" y="-1021012"/>
          <a:ext cx="536515" cy="5530214"/>
        </a:xfrm>
        <a:prstGeom prst="round2SameRect">
          <a:avLst/>
        </a:prstGeom>
        <a:solidFill>
          <a:schemeClr val="accent4">
            <a:tint val="40000"/>
            <a:alpha val="90000"/>
            <a:hueOff val="-4530770"/>
            <a:satOff val="16706"/>
            <a:lumOff val="-108"/>
            <a:alphaOff val="0"/>
          </a:schemeClr>
        </a:solidFill>
        <a:ln w="19050" cap="flat" cmpd="sng" algn="ctr">
          <a:solidFill>
            <a:schemeClr val="accent4">
              <a:tint val="40000"/>
              <a:alpha val="90000"/>
              <a:hueOff val="-4530770"/>
              <a:satOff val="16706"/>
              <a:lumOff val="-10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28575" rIns="57150" bIns="28575" numCol="1" spcCol="1270" anchor="ctr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500" kern="1200" dirty="0" err="1" smtClean="0"/>
            <a:t>Президентська</a:t>
          </a:r>
          <a:r>
            <a:rPr lang="ru-RU" sz="1500" kern="1200" dirty="0" smtClean="0"/>
            <a:t> </a:t>
          </a:r>
          <a:r>
            <a:rPr lang="ru-RU" sz="1500" kern="1200" dirty="0" err="1" smtClean="0"/>
            <a:t>федеративна</a:t>
          </a:r>
          <a:r>
            <a:rPr lang="ru-RU" sz="1500" kern="1200" dirty="0" smtClean="0"/>
            <a:t> </a:t>
          </a:r>
          <a:r>
            <a:rPr lang="ru-RU" sz="1500" kern="1200" dirty="0" err="1" smtClean="0"/>
            <a:t>республіка</a:t>
          </a:r>
          <a:endParaRPr lang="ru-RU" sz="1500" kern="1200" dirty="0"/>
        </a:p>
      </dsp:txBody>
      <dsp:txXfrm rot="-5400000">
        <a:off x="3110745" y="1502028"/>
        <a:ext cx="5504023" cy="484133"/>
      </dsp:txXfrm>
    </dsp:sp>
    <dsp:sp modelId="{523CFDA5-0277-4830-B305-3CC01C91DC03}">
      <dsp:nvSpPr>
        <dsp:cNvPr id="0" name=""/>
        <dsp:cNvSpPr/>
      </dsp:nvSpPr>
      <dsp:spPr>
        <a:xfrm>
          <a:off x="0" y="1408772"/>
          <a:ext cx="3110745" cy="670644"/>
        </a:xfrm>
        <a:prstGeom prst="roundRect">
          <a:avLst/>
        </a:prstGeom>
        <a:solidFill>
          <a:schemeClr val="accent4">
            <a:hueOff val="-4334388"/>
            <a:satOff val="20563"/>
            <a:lumOff val="-4444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32385" rIns="64770" bIns="3238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700" kern="1200" dirty="0" smtClean="0"/>
            <a:t>Державний устрій</a:t>
          </a:r>
          <a:endParaRPr lang="ru-RU" sz="1700" kern="1200" dirty="0"/>
        </a:p>
      </dsp:txBody>
      <dsp:txXfrm>
        <a:off x="32738" y="1441510"/>
        <a:ext cx="3045269" cy="605168"/>
      </dsp:txXfrm>
    </dsp:sp>
    <dsp:sp modelId="{F4DE1B0D-AB4D-4991-8E3B-6A2A401CF31B}">
      <dsp:nvSpPr>
        <dsp:cNvPr id="0" name=""/>
        <dsp:cNvSpPr/>
      </dsp:nvSpPr>
      <dsp:spPr>
        <a:xfrm rot="5400000">
          <a:off x="5607594" y="-316835"/>
          <a:ext cx="536515" cy="5530214"/>
        </a:xfrm>
        <a:prstGeom prst="round2SameRect">
          <a:avLst/>
        </a:prstGeom>
        <a:solidFill>
          <a:schemeClr val="accent4">
            <a:tint val="40000"/>
            <a:alpha val="90000"/>
            <a:hueOff val="-6796154"/>
            <a:satOff val="25060"/>
            <a:lumOff val="-162"/>
            <a:alphaOff val="0"/>
          </a:schemeClr>
        </a:solidFill>
        <a:ln w="19050" cap="flat" cmpd="sng" algn="ctr">
          <a:solidFill>
            <a:schemeClr val="accent4">
              <a:tint val="40000"/>
              <a:alpha val="90000"/>
              <a:hueOff val="-6796154"/>
              <a:satOff val="25060"/>
              <a:lumOff val="-16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28575" rIns="57150" bIns="28575" numCol="1" spcCol="1270" anchor="ctr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500" kern="1200" dirty="0" err="1" smtClean="0"/>
            <a:t>від</a:t>
          </a:r>
          <a:r>
            <a:rPr lang="ru-RU" sz="1500" kern="1200" dirty="0" smtClean="0"/>
            <a:t> СРСР </a:t>
          </a:r>
          <a:endParaRPr lang="ru-RU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500" kern="1200" dirty="0" err="1" smtClean="0"/>
            <a:t>Проголошено</a:t>
          </a:r>
          <a:r>
            <a:rPr lang="ru-RU" sz="1500" kern="1200" dirty="0" smtClean="0"/>
            <a:t> 12 червня, 1991</a:t>
          </a:r>
          <a:endParaRPr lang="ru-RU" sz="1500" kern="1200" dirty="0"/>
        </a:p>
      </dsp:txBody>
      <dsp:txXfrm rot="-5400000">
        <a:off x="3110745" y="2206205"/>
        <a:ext cx="5504023" cy="484133"/>
      </dsp:txXfrm>
    </dsp:sp>
    <dsp:sp modelId="{024A9C5B-1DC2-4B0B-AB1D-CD66A2263646}">
      <dsp:nvSpPr>
        <dsp:cNvPr id="0" name=""/>
        <dsp:cNvSpPr/>
      </dsp:nvSpPr>
      <dsp:spPr>
        <a:xfrm>
          <a:off x="0" y="2112949"/>
          <a:ext cx="3110745" cy="670644"/>
        </a:xfrm>
        <a:prstGeom prst="roundRect">
          <a:avLst/>
        </a:prstGeom>
        <a:solidFill>
          <a:schemeClr val="accent4">
            <a:hueOff val="-6501581"/>
            <a:satOff val="30845"/>
            <a:lumOff val="-6667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32385" rIns="64770" bIns="3238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700" kern="1200" dirty="0" smtClean="0"/>
            <a:t>Незалежність</a:t>
          </a:r>
          <a:endParaRPr lang="ru-RU" sz="1700" kern="1200" dirty="0"/>
        </a:p>
      </dsp:txBody>
      <dsp:txXfrm>
        <a:off x="32738" y="2145687"/>
        <a:ext cx="3045269" cy="605168"/>
      </dsp:txXfrm>
    </dsp:sp>
    <dsp:sp modelId="{05E8E061-1E9D-4691-985C-F8B0C6E0BBE0}">
      <dsp:nvSpPr>
        <dsp:cNvPr id="0" name=""/>
        <dsp:cNvSpPr/>
      </dsp:nvSpPr>
      <dsp:spPr>
        <a:xfrm rot="5400000">
          <a:off x="5607594" y="387341"/>
          <a:ext cx="536515" cy="5530214"/>
        </a:xfrm>
        <a:prstGeom prst="round2SameRect">
          <a:avLst/>
        </a:prstGeom>
        <a:solidFill>
          <a:schemeClr val="accent4">
            <a:tint val="40000"/>
            <a:alpha val="90000"/>
            <a:hueOff val="-9061540"/>
            <a:satOff val="33413"/>
            <a:lumOff val="-215"/>
            <a:alphaOff val="0"/>
          </a:schemeClr>
        </a:solidFill>
        <a:ln w="19050" cap="flat" cmpd="sng" algn="ctr">
          <a:solidFill>
            <a:schemeClr val="accent4">
              <a:tint val="40000"/>
              <a:alpha val="90000"/>
              <a:hueOff val="-9061540"/>
              <a:satOff val="33413"/>
              <a:lumOff val="-21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28575" rIns="57150" bIns="28575" numCol="1" spcCol="1270" anchor="ctr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500" kern="1200" dirty="0" smtClean="0"/>
            <a:t>17 098 246 км²</a:t>
          </a:r>
          <a:endParaRPr lang="ru-RU" sz="1500" kern="1200" dirty="0"/>
        </a:p>
      </dsp:txBody>
      <dsp:txXfrm rot="-5400000">
        <a:off x="3110745" y="2910382"/>
        <a:ext cx="5504023" cy="484133"/>
      </dsp:txXfrm>
    </dsp:sp>
    <dsp:sp modelId="{2B8BD13E-DB35-4FBD-995F-B28C56648CD7}">
      <dsp:nvSpPr>
        <dsp:cNvPr id="0" name=""/>
        <dsp:cNvSpPr/>
      </dsp:nvSpPr>
      <dsp:spPr>
        <a:xfrm>
          <a:off x="0" y="2817126"/>
          <a:ext cx="3110745" cy="670644"/>
        </a:xfrm>
        <a:prstGeom prst="roundRect">
          <a:avLst/>
        </a:prstGeom>
        <a:solidFill>
          <a:schemeClr val="accent4">
            <a:hueOff val="-8668775"/>
            <a:satOff val="41126"/>
            <a:lumOff val="-8889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32385" rIns="64770" bIns="3238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700" kern="1200" dirty="0" smtClean="0"/>
            <a:t>Площа</a:t>
          </a:r>
          <a:endParaRPr lang="ru-RU" sz="1700" kern="1200" dirty="0"/>
        </a:p>
      </dsp:txBody>
      <dsp:txXfrm>
        <a:off x="32738" y="2849864"/>
        <a:ext cx="3045269" cy="605168"/>
      </dsp:txXfrm>
    </dsp:sp>
    <dsp:sp modelId="{CA128DF0-7D28-46B5-AA01-5311BFBCC2DA}">
      <dsp:nvSpPr>
        <dsp:cNvPr id="0" name=""/>
        <dsp:cNvSpPr/>
      </dsp:nvSpPr>
      <dsp:spPr>
        <a:xfrm rot="5400000">
          <a:off x="5607594" y="1091518"/>
          <a:ext cx="536515" cy="5530214"/>
        </a:xfrm>
        <a:prstGeom prst="round2SameRect">
          <a:avLst/>
        </a:prstGeom>
        <a:solidFill>
          <a:schemeClr val="accent4">
            <a:tint val="40000"/>
            <a:alpha val="90000"/>
            <a:hueOff val="-11326924"/>
            <a:satOff val="41766"/>
            <a:lumOff val="-269"/>
            <a:alphaOff val="0"/>
          </a:schemeClr>
        </a:solidFill>
        <a:ln w="19050" cap="flat" cmpd="sng" algn="ctr">
          <a:solidFill>
            <a:schemeClr val="accent4">
              <a:tint val="40000"/>
              <a:alpha val="90000"/>
              <a:hueOff val="-11326924"/>
              <a:satOff val="41766"/>
              <a:lumOff val="-26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28575" rIns="57150" bIns="28575" numCol="1" spcCol="1270" anchor="ctr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500" kern="1200" dirty="0" smtClean="0"/>
            <a:t>143 499 861 людей (</a:t>
          </a:r>
          <a:r>
            <a:rPr lang="ru-RU" sz="1500" kern="1200" dirty="0" err="1" smtClean="0"/>
            <a:t>оцінка</a:t>
          </a:r>
          <a:r>
            <a:rPr lang="ru-RU" sz="1500" kern="1200" dirty="0" smtClean="0"/>
            <a:t> 01.01.2012 р)</a:t>
          </a:r>
          <a:endParaRPr lang="ru-RU" sz="1500" kern="1200" dirty="0"/>
        </a:p>
      </dsp:txBody>
      <dsp:txXfrm rot="-5400000">
        <a:off x="3110745" y="3614559"/>
        <a:ext cx="5504023" cy="484133"/>
      </dsp:txXfrm>
    </dsp:sp>
    <dsp:sp modelId="{26649AA6-B462-4DFD-8BE1-4E8BB936BA24}">
      <dsp:nvSpPr>
        <dsp:cNvPr id="0" name=""/>
        <dsp:cNvSpPr/>
      </dsp:nvSpPr>
      <dsp:spPr>
        <a:xfrm>
          <a:off x="0" y="3521303"/>
          <a:ext cx="3110745" cy="670644"/>
        </a:xfrm>
        <a:prstGeom prst="roundRect">
          <a:avLst/>
        </a:prstGeom>
        <a:solidFill>
          <a:schemeClr val="accent4">
            <a:hueOff val="-10835967"/>
            <a:satOff val="51407"/>
            <a:lumOff val="-11111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32385" rIns="64770" bIns="3238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700" kern="1200" dirty="0" smtClean="0"/>
            <a:t>Населення</a:t>
          </a:r>
          <a:endParaRPr lang="ru-RU" sz="1700" kern="1200" dirty="0"/>
        </a:p>
      </dsp:txBody>
      <dsp:txXfrm>
        <a:off x="32738" y="3554041"/>
        <a:ext cx="3045269" cy="605168"/>
      </dsp:txXfrm>
    </dsp:sp>
    <dsp:sp modelId="{D848FA78-7F7B-4BFB-ADE4-8DE2C75281F5}">
      <dsp:nvSpPr>
        <dsp:cNvPr id="0" name=""/>
        <dsp:cNvSpPr/>
      </dsp:nvSpPr>
      <dsp:spPr>
        <a:xfrm rot="5400000">
          <a:off x="5607594" y="1795695"/>
          <a:ext cx="536515" cy="5530214"/>
        </a:xfrm>
        <a:prstGeom prst="round2SameRect">
          <a:avLst/>
        </a:prstGeom>
        <a:solidFill>
          <a:schemeClr val="accent4">
            <a:tint val="40000"/>
            <a:alpha val="90000"/>
            <a:hueOff val="-13592309"/>
            <a:satOff val="50119"/>
            <a:lumOff val="-323"/>
            <a:alphaOff val="0"/>
          </a:schemeClr>
        </a:solidFill>
        <a:ln w="19050" cap="flat" cmpd="sng" algn="ctr">
          <a:solidFill>
            <a:schemeClr val="accent4">
              <a:tint val="40000"/>
              <a:alpha val="90000"/>
              <a:hueOff val="-13592309"/>
              <a:satOff val="50119"/>
              <a:lumOff val="-32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28575" rIns="57150" bIns="28575" numCol="1" spcCol="1270" anchor="ctr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500" kern="1200" dirty="0" smtClean="0"/>
            <a:t>Рубль (</a:t>
          </a:r>
          <a:r>
            <a:rPr lang="en-US" sz="1500" kern="1200" dirty="0" smtClean="0"/>
            <a:t>RUB)</a:t>
          </a:r>
          <a:endParaRPr lang="ru-RU" sz="1500" kern="1200" dirty="0"/>
        </a:p>
      </dsp:txBody>
      <dsp:txXfrm rot="-5400000">
        <a:off x="3110745" y="4318736"/>
        <a:ext cx="5504023" cy="484133"/>
      </dsp:txXfrm>
    </dsp:sp>
    <dsp:sp modelId="{3F6BBE24-CF63-40CB-BDA4-C64B6660315C}">
      <dsp:nvSpPr>
        <dsp:cNvPr id="0" name=""/>
        <dsp:cNvSpPr/>
      </dsp:nvSpPr>
      <dsp:spPr>
        <a:xfrm>
          <a:off x="0" y="4225480"/>
          <a:ext cx="3110745" cy="670644"/>
        </a:xfrm>
        <a:prstGeom prst="roundRect">
          <a:avLst/>
        </a:prstGeom>
        <a:solidFill>
          <a:schemeClr val="accent4">
            <a:hueOff val="-13003162"/>
            <a:satOff val="61689"/>
            <a:lumOff val="-13333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32385" rIns="64770" bIns="3238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700" kern="1200" dirty="0" smtClean="0"/>
            <a:t>Валюта</a:t>
          </a:r>
          <a:endParaRPr lang="ru-RU" sz="1700" kern="1200" dirty="0"/>
        </a:p>
      </dsp:txBody>
      <dsp:txXfrm>
        <a:off x="32738" y="4258218"/>
        <a:ext cx="3045269" cy="60516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0B7415C-9D29-4FB4-89B3-5D08DBA52A8D}">
      <dsp:nvSpPr>
        <dsp:cNvPr id="0" name=""/>
        <dsp:cNvSpPr/>
      </dsp:nvSpPr>
      <dsp:spPr>
        <a:xfrm>
          <a:off x="2585387" y="177635"/>
          <a:ext cx="6126880" cy="6125448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100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44540" tIns="83820" rIns="83820" bIns="8382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2200" kern="1200" dirty="0" smtClean="0">
              <a:solidFill>
                <a:schemeClr val="tx2">
                  <a:lumMod val="75000"/>
                </a:schemeClr>
              </a:solidFill>
            </a:rPr>
            <a:t>Росі́я або Росі́йська Федера́ція </a:t>
          </a:r>
          <a:r>
            <a:rPr lang="vi-VN" sz="2200" kern="1200" dirty="0" smtClean="0"/>
            <a:t>— держава у північній Євразії, федеративна змішана республіка. Межує з шістнадцятьма країнами (найбільший показник у світі): суходолом — з Норвегією, Фінляндією, Естонією, Латвією, Литвою та Польщею (обидві останні — з Калінінградською областю), Білоруссю, Україною, Грузією, Азербайджаном, Казахстаном, Китаєм, Монголією та Північною Кореєю; має морські кордони з Японією по Охотському морю, Сполученими Штатами Америки — по Беринговій протоці.</a:t>
          </a:r>
          <a:endParaRPr lang="ru-RU" sz="2200" kern="1200" dirty="0"/>
        </a:p>
      </dsp:txBody>
      <dsp:txXfrm>
        <a:off x="2585387" y="177635"/>
        <a:ext cx="6126880" cy="6125448"/>
      </dsp:txXfrm>
    </dsp:sp>
    <dsp:sp modelId="{19FB2F15-8506-486C-AB74-C5F941921CBF}">
      <dsp:nvSpPr>
        <dsp:cNvPr id="0" name=""/>
        <dsp:cNvSpPr/>
      </dsp:nvSpPr>
      <dsp:spPr>
        <a:xfrm>
          <a:off x="72005" y="1152140"/>
          <a:ext cx="4170426" cy="4324765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4CADFAF-3CFB-45A2-88BE-8B27642BB569}">
      <dsp:nvSpPr>
        <dsp:cNvPr id="0" name=""/>
        <dsp:cNvSpPr/>
      </dsp:nvSpPr>
      <dsp:spPr>
        <a:xfrm>
          <a:off x="7825428" y="2275"/>
          <a:ext cx="815153" cy="560260"/>
        </a:xfrm>
        <a:prstGeom prst="rightArrow">
          <a:avLst>
            <a:gd name="adj1" fmla="val 75000"/>
            <a:gd name="adj2" fmla="val 50000"/>
          </a:avLst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C3F90BA-FF9A-4747-8108-B65A8399716C}">
      <dsp:nvSpPr>
        <dsp:cNvPr id="0" name=""/>
        <dsp:cNvSpPr/>
      </dsp:nvSpPr>
      <dsp:spPr>
        <a:xfrm>
          <a:off x="377" y="2275"/>
          <a:ext cx="7825050" cy="56026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err="1" smtClean="0"/>
            <a:t>Незалежність</a:t>
          </a:r>
          <a:r>
            <a:rPr lang="ru-RU" sz="1400" kern="1200" dirty="0" smtClean="0"/>
            <a:t> </a:t>
          </a:r>
          <a:r>
            <a:rPr lang="ru-RU" sz="1400" kern="1200" dirty="0" err="1" smtClean="0"/>
            <a:t>Російської</a:t>
          </a:r>
          <a:r>
            <a:rPr lang="ru-RU" sz="1400" kern="1200" dirty="0" smtClean="0"/>
            <a:t> </a:t>
          </a:r>
          <a:r>
            <a:rPr lang="ru-RU" sz="1400" kern="1200" dirty="0" err="1" smtClean="0"/>
            <a:t>Федерації</a:t>
          </a:r>
          <a:r>
            <a:rPr lang="ru-RU" sz="1400" kern="1200" dirty="0" smtClean="0"/>
            <a:t> </a:t>
          </a:r>
          <a:r>
            <a:rPr lang="ru-RU" sz="1400" kern="1200" dirty="0" err="1" smtClean="0"/>
            <a:t>визнана</a:t>
          </a:r>
          <a:r>
            <a:rPr lang="ru-RU" sz="1400" kern="1200" dirty="0" smtClean="0"/>
            <a:t> США й </a:t>
          </a:r>
          <a:r>
            <a:rPr lang="ru-RU" sz="1400" kern="1200" dirty="0" err="1" smtClean="0"/>
            <a:t>іншими</a:t>
          </a:r>
          <a:r>
            <a:rPr lang="ru-RU" sz="1400" kern="1200" dirty="0" smtClean="0"/>
            <a:t> </a:t>
          </a:r>
          <a:r>
            <a:rPr lang="ru-RU" sz="1400" kern="1200" dirty="0" err="1" smtClean="0"/>
            <a:t>західними</a:t>
          </a:r>
          <a:r>
            <a:rPr lang="ru-RU" sz="1400" kern="1200" dirty="0" smtClean="0"/>
            <a:t> </a:t>
          </a:r>
          <a:r>
            <a:rPr lang="ru-RU" sz="1400" kern="1200" dirty="0" err="1" smtClean="0"/>
            <a:t>країнами</a:t>
          </a:r>
          <a:r>
            <a:rPr lang="ru-RU" sz="1400" kern="1200" dirty="0" smtClean="0"/>
            <a:t> в </a:t>
          </a:r>
          <a:r>
            <a:rPr lang="ru-RU" sz="1400" kern="1200" dirty="0" err="1" smtClean="0"/>
            <a:t>січні</a:t>
          </a:r>
          <a:r>
            <a:rPr lang="ru-RU" sz="1400" kern="1200" dirty="0" smtClean="0"/>
            <a:t> 1992-го</a:t>
          </a:r>
          <a:endParaRPr lang="ru-RU" sz="1400" kern="1200" dirty="0"/>
        </a:p>
      </dsp:txBody>
      <dsp:txXfrm>
        <a:off x="27727" y="29625"/>
        <a:ext cx="7770350" cy="505560"/>
      </dsp:txXfrm>
    </dsp:sp>
    <dsp:sp modelId="{E95FB614-7AD6-49B8-9324-798855F8D61B}">
      <dsp:nvSpPr>
        <dsp:cNvPr id="0" name=""/>
        <dsp:cNvSpPr/>
      </dsp:nvSpPr>
      <dsp:spPr>
        <a:xfrm>
          <a:off x="7847520" y="618561"/>
          <a:ext cx="791103" cy="560260"/>
        </a:xfrm>
        <a:prstGeom prst="rightArrow">
          <a:avLst>
            <a:gd name="adj1" fmla="val 75000"/>
            <a:gd name="adj2" fmla="val 50000"/>
          </a:avLst>
        </a:prstGeom>
        <a:solidFill>
          <a:schemeClr val="accent4">
            <a:tint val="40000"/>
            <a:alpha val="90000"/>
            <a:hueOff val="-1510257"/>
            <a:satOff val="5569"/>
            <a:lumOff val="-36"/>
            <a:alphaOff val="0"/>
          </a:schemeClr>
        </a:solidFill>
        <a:ln w="19050" cap="flat" cmpd="sng" algn="ctr">
          <a:solidFill>
            <a:schemeClr val="accent4">
              <a:tint val="40000"/>
              <a:alpha val="90000"/>
              <a:hueOff val="-1510257"/>
              <a:satOff val="5569"/>
              <a:lumOff val="-3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B74A081-CB32-472B-A9DC-5DB291092421}">
      <dsp:nvSpPr>
        <dsp:cNvPr id="0" name=""/>
        <dsp:cNvSpPr/>
      </dsp:nvSpPr>
      <dsp:spPr>
        <a:xfrm>
          <a:off x="2336" y="618561"/>
          <a:ext cx="7845183" cy="560260"/>
        </a:xfrm>
        <a:prstGeom prst="roundRect">
          <a:avLst/>
        </a:prstGeom>
        <a:solidFill>
          <a:schemeClr val="accent4">
            <a:hueOff val="-1444796"/>
            <a:satOff val="6854"/>
            <a:lumOff val="-1481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Нова </a:t>
          </a:r>
          <a:r>
            <a:rPr lang="ru-RU" sz="1400" kern="1200" dirty="0" err="1" smtClean="0"/>
            <a:t>конституція</a:t>
          </a:r>
          <a:r>
            <a:rPr lang="ru-RU" sz="1400" kern="1200" dirty="0" smtClean="0"/>
            <a:t> </a:t>
          </a:r>
          <a:r>
            <a:rPr lang="ru-RU" sz="1400" kern="1200" dirty="0" err="1" smtClean="0"/>
            <a:t>прийнята</a:t>
          </a:r>
          <a:r>
            <a:rPr lang="ru-RU" sz="1400" kern="1200" dirty="0" smtClean="0"/>
            <a:t> на </a:t>
          </a:r>
          <a:r>
            <a:rPr lang="ru-RU" sz="1400" kern="1200" dirty="0" err="1" smtClean="0"/>
            <a:t>референдумі</a:t>
          </a:r>
          <a:r>
            <a:rPr lang="ru-RU" sz="1400" kern="1200" dirty="0" smtClean="0"/>
            <a:t> 1992 р.</a:t>
          </a:r>
          <a:endParaRPr lang="ru-RU" sz="1400" kern="1200" dirty="0"/>
        </a:p>
      </dsp:txBody>
      <dsp:txXfrm>
        <a:off x="29686" y="645911"/>
        <a:ext cx="7790483" cy="505560"/>
      </dsp:txXfrm>
    </dsp:sp>
    <dsp:sp modelId="{8E62F7CF-EFA7-4238-B767-8DE1A45E5233}">
      <dsp:nvSpPr>
        <dsp:cNvPr id="0" name=""/>
        <dsp:cNvSpPr/>
      </dsp:nvSpPr>
      <dsp:spPr>
        <a:xfrm>
          <a:off x="7885968" y="1234847"/>
          <a:ext cx="751864" cy="560260"/>
        </a:xfrm>
        <a:prstGeom prst="rightArrow">
          <a:avLst>
            <a:gd name="adj1" fmla="val 75000"/>
            <a:gd name="adj2" fmla="val 50000"/>
          </a:avLst>
        </a:prstGeom>
        <a:solidFill>
          <a:schemeClr val="accent4">
            <a:tint val="40000"/>
            <a:alpha val="90000"/>
            <a:hueOff val="-3020513"/>
            <a:satOff val="11138"/>
            <a:lumOff val="-72"/>
            <a:alphaOff val="0"/>
          </a:schemeClr>
        </a:solidFill>
        <a:ln w="19050" cap="flat" cmpd="sng" algn="ctr">
          <a:solidFill>
            <a:schemeClr val="accent4">
              <a:tint val="40000"/>
              <a:alpha val="90000"/>
              <a:hueOff val="-3020513"/>
              <a:satOff val="11138"/>
              <a:lumOff val="-7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DFAA7F5-527F-4248-82A3-463D5D3515A9}">
      <dsp:nvSpPr>
        <dsp:cNvPr id="0" name=""/>
        <dsp:cNvSpPr/>
      </dsp:nvSpPr>
      <dsp:spPr>
        <a:xfrm>
          <a:off x="1420" y="1227777"/>
          <a:ext cx="7882841" cy="560260"/>
        </a:xfrm>
        <a:prstGeom prst="roundRect">
          <a:avLst/>
        </a:prstGeom>
        <a:solidFill>
          <a:schemeClr val="accent4">
            <a:hueOff val="-2889592"/>
            <a:satOff val="13709"/>
            <a:lumOff val="-2963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1 </a:t>
          </a:r>
          <a:r>
            <a:rPr lang="ru-RU" sz="1400" kern="1200" dirty="0" err="1" smtClean="0"/>
            <a:t>січня</a:t>
          </a:r>
          <a:r>
            <a:rPr lang="ru-RU" sz="1400" kern="1200" dirty="0" smtClean="0"/>
            <a:t> 1992 р. </a:t>
          </a:r>
          <a:r>
            <a:rPr lang="ru-RU" sz="1400" kern="1200" dirty="0" err="1" smtClean="0"/>
            <a:t>скасовано</a:t>
          </a:r>
          <a:r>
            <a:rPr lang="ru-RU" sz="1400" kern="1200" dirty="0" smtClean="0"/>
            <a:t> </a:t>
          </a:r>
          <a:r>
            <a:rPr lang="ru-RU" sz="1400" kern="1200" dirty="0" err="1" smtClean="0"/>
            <a:t>державне</a:t>
          </a:r>
          <a:r>
            <a:rPr lang="ru-RU" sz="1400" kern="1200" dirty="0" smtClean="0"/>
            <a:t> </a:t>
          </a:r>
          <a:r>
            <a:rPr lang="ru-RU" sz="1400" kern="1200" dirty="0" err="1" smtClean="0"/>
            <a:t>регулювання</a:t>
          </a:r>
          <a:r>
            <a:rPr lang="ru-RU" sz="1400" kern="1200" dirty="0" smtClean="0"/>
            <a:t> </a:t>
          </a:r>
          <a:r>
            <a:rPr lang="ru-RU" sz="1400" kern="1200" dirty="0" err="1" smtClean="0"/>
            <a:t>цін</a:t>
          </a:r>
          <a:r>
            <a:rPr lang="ru-RU" sz="1400" kern="1200" dirty="0" smtClean="0"/>
            <a:t>.</a:t>
          </a:r>
          <a:endParaRPr lang="ru-RU" sz="1400" kern="1200" dirty="0"/>
        </a:p>
      </dsp:txBody>
      <dsp:txXfrm>
        <a:off x="28770" y="1255127"/>
        <a:ext cx="7828141" cy="505560"/>
      </dsp:txXfrm>
    </dsp:sp>
    <dsp:sp modelId="{FDD44D60-CF76-4E1A-85DC-BF1CA183B403}">
      <dsp:nvSpPr>
        <dsp:cNvPr id="0" name=""/>
        <dsp:cNvSpPr/>
      </dsp:nvSpPr>
      <dsp:spPr>
        <a:xfrm>
          <a:off x="7912527" y="1851134"/>
          <a:ext cx="725283" cy="560260"/>
        </a:xfrm>
        <a:prstGeom prst="rightArrow">
          <a:avLst>
            <a:gd name="adj1" fmla="val 75000"/>
            <a:gd name="adj2" fmla="val 50000"/>
          </a:avLst>
        </a:prstGeom>
        <a:solidFill>
          <a:schemeClr val="accent4">
            <a:tint val="40000"/>
            <a:alpha val="90000"/>
            <a:hueOff val="-4530770"/>
            <a:satOff val="16706"/>
            <a:lumOff val="-108"/>
            <a:alphaOff val="0"/>
          </a:schemeClr>
        </a:solidFill>
        <a:ln w="19050" cap="flat" cmpd="sng" algn="ctr">
          <a:solidFill>
            <a:schemeClr val="accent4">
              <a:tint val="40000"/>
              <a:alpha val="90000"/>
              <a:hueOff val="-4530770"/>
              <a:satOff val="16706"/>
              <a:lumOff val="-10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A675CDA-3064-4152-9AD5-7A326B35461E}">
      <dsp:nvSpPr>
        <dsp:cNvPr id="0" name=""/>
        <dsp:cNvSpPr/>
      </dsp:nvSpPr>
      <dsp:spPr>
        <a:xfrm>
          <a:off x="1" y="1836169"/>
          <a:ext cx="7909378" cy="560260"/>
        </a:xfrm>
        <a:prstGeom prst="roundRect">
          <a:avLst/>
        </a:prstGeom>
        <a:solidFill>
          <a:schemeClr val="accent4">
            <a:hueOff val="-4334388"/>
            <a:satOff val="20563"/>
            <a:lumOff val="-4444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 </a:t>
          </a:r>
          <a:r>
            <a:rPr lang="ru-RU" sz="1400" kern="1200" dirty="0" err="1" smtClean="0"/>
            <a:t>Економічні</a:t>
          </a:r>
          <a:r>
            <a:rPr lang="ru-RU" sz="1400" kern="1200" dirty="0" smtClean="0"/>
            <a:t> </a:t>
          </a:r>
          <a:r>
            <a:rPr lang="ru-RU" sz="1400" kern="1200" dirty="0" err="1" smtClean="0"/>
            <a:t>реформи</a:t>
          </a:r>
          <a:r>
            <a:rPr lang="ru-RU" sz="1400" kern="1200" dirty="0" smtClean="0"/>
            <a:t> 1990-х </a:t>
          </a:r>
          <a:r>
            <a:rPr lang="ru-RU" sz="1400" kern="1200" dirty="0" err="1" smtClean="0"/>
            <a:t>призвели</a:t>
          </a:r>
          <a:r>
            <a:rPr lang="ru-RU" sz="1400" kern="1200" dirty="0" smtClean="0"/>
            <a:t> до </a:t>
          </a:r>
          <a:r>
            <a:rPr lang="ru-RU" sz="1400" kern="1200" dirty="0" err="1" smtClean="0"/>
            <a:t>різкого</a:t>
          </a:r>
          <a:r>
            <a:rPr lang="ru-RU" sz="1400" kern="1200" dirty="0" smtClean="0"/>
            <a:t> спаду </a:t>
          </a:r>
          <a:r>
            <a:rPr lang="ru-RU" sz="1400" kern="1200" dirty="0" err="1" smtClean="0"/>
            <a:t>економіки</a:t>
          </a:r>
          <a:r>
            <a:rPr lang="ru-RU" sz="1400" kern="1200" dirty="0" smtClean="0"/>
            <a:t> </a:t>
          </a:r>
          <a:r>
            <a:rPr lang="ru-RU" sz="1400" kern="1200" dirty="0" err="1" smtClean="0"/>
            <a:t>країни</a:t>
          </a:r>
          <a:r>
            <a:rPr lang="ru-RU" sz="1400" kern="1200" dirty="0" smtClean="0"/>
            <a:t> — 50%-</a:t>
          </a:r>
          <a:r>
            <a:rPr lang="ru-RU" sz="1400" kern="1200" dirty="0" err="1" smtClean="0"/>
            <a:t>ве</a:t>
          </a:r>
          <a:r>
            <a:rPr lang="ru-RU" sz="1400" kern="1200" dirty="0" smtClean="0"/>
            <a:t> </a:t>
          </a:r>
          <a:r>
            <a:rPr lang="ru-RU" sz="1400" kern="1200" dirty="0" err="1" smtClean="0"/>
            <a:t>зниження</a:t>
          </a:r>
          <a:r>
            <a:rPr lang="ru-RU" sz="1400" kern="1200" dirty="0" smtClean="0"/>
            <a:t> </a:t>
          </a:r>
          <a:r>
            <a:rPr lang="ru-RU" sz="1400" kern="1200" dirty="0" err="1" smtClean="0"/>
            <a:t>вихідного</a:t>
          </a:r>
          <a:r>
            <a:rPr lang="ru-RU" sz="1400" kern="1200" dirty="0" smtClean="0"/>
            <a:t> ВВП і </a:t>
          </a:r>
          <a:r>
            <a:rPr lang="ru-RU" sz="1400" kern="1200" dirty="0" err="1" smtClean="0"/>
            <a:t>промислового</a:t>
          </a:r>
          <a:r>
            <a:rPr lang="ru-RU" sz="1400" kern="1200" dirty="0" smtClean="0"/>
            <a:t> у </a:t>
          </a:r>
          <a:r>
            <a:rPr lang="ru-RU" sz="1400" kern="1200" dirty="0" err="1" smtClean="0"/>
            <a:t>період</a:t>
          </a:r>
          <a:r>
            <a:rPr lang="ru-RU" sz="1400" kern="1200" dirty="0" smtClean="0"/>
            <a:t> 1990–1995 </a:t>
          </a:r>
          <a:r>
            <a:rPr lang="ru-RU" sz="1400" kern="1200" dirty="0" err="1" smtClean="0"/>
            <a:t>рр</a:t>
          </a:r>
          <a:r>
            <a:rPr lang="ru-RU" sz="1400" kern="1200" dirty="0" smtClean="0"/>
            <a:t>.</a:t>
          </a:r>
          <a:endParaRPr lang="ru-RU" sz="1400" kern="1200" dirty="0"/>
        </a:p>
      </dsp:txBody>
      <dsp:txXfrm>
        <a:off x="27351" y="1863519"/>
        <a:ext cx="7854678" cy="505560"/>
      </dsp:txXfrm>
    </dsp:sp>
    <dsp:sp modelId="{373A54D8-071A-4FBD-A4DD-78C86515C735}">
      <dsp:nvSpPr>
        <dsp:cNvPr id="0" name=""/>
        <dsp:cNvSpPr/>
      </dsp:nvSpPr>
      <dsp:spPr>
        <a:xfrm>
          <a:off x="7899534" y="2467420"/>
          <a:ext cx="737941" cy="560260"/>
        </a:xfrm>
        <a:prstGeom prst="rightArrow">
          <a:avLst>
            <a:gd name="adj1" fmla="val 75000"/>
            <a:gd name="adj2" fmla="val 50000"/>
          </a:avLst>
        </a:prstGeom>
        <a:solidFill>
          <a:schemeClr val="accent4">
            <a:tint val="40000"/>
            <a:alpha val="90000"/>
            <a:hueOff val="-6041026"/>
            <a:satOff val="22275"/>
            <a:lumOff val="-144"/>
            <a:alphaOff val="0"/>
          </a:schemeClr>
        </a:solidFill>
        <a:ln w="19050" cap="flat" cmpd="sng" algn="ctr">
          <a:solidFill>
            <a:schemeClr val="accent4">
              <a:tint val="40000"/>
              <a:alpha val="90000"/>
              <a:hueOff val="-6041026"/>
              <a:satOff val="22275"/>
              <a:lumOff val="-14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3B606DC-9F8D-4689-B15A-F70E0690D263}">
      <dsp:nvSpPr>
        <dsp:cNvPr id="0" name=""/>
        <dsp:cNvSpPr/>
      </dsp:nvSpPr>
      <dsp:spPr>
        <a:xfrm>
          <a:off x="3483" y="2467420"/>
          <a:ext cx="7896051" cy="560260"/>
        </a:xfrm>
        <a:prstGeom prst="roundRect">
          <a:avLst/>
        </a:prstGeom>
        <a:solidFill>
          <a:schemeClr val="accent4">
            <a:hueOff val="-5779183"/>
            <a:satOff val="27417"/>
            <a:lumOff val="-5926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У 1990-ті </a:t>
          </a:r>
          <a:r>
            <a:rPr lang="ru-RU" sz="1400" kern="1200" dirty="0" err="1" smtClean="0"/>
            <a:t>росіяни</a:t>
          </a:r>
          <a:r>
            <a:rPr lang="ru-RU" sz="1400" kern="1200" dirty="0" smtClean="0"/>
            <a:t> </a:t>
          </a:r>
          <a:r>
            <a:rPr lang="ru-RU" sz="1400" kern="1200" dirty="0" err="1" smtClean="0"/>
            <a:t>побачили</a:t>
          </a:r>
          <a:r>
            <a:rPr lang="ru-RU" sz="1400" kern="1200" dirty="0" smtClean="0"/>
            <a:t> </a:t>
          </a:r>
          <a:r>
            <a:rPr lang="ru-RU" sz="1400" kern="1200" dirty="0" err="1" smtClean="0"/>
            <a:t>крайню</a:t>
          </a:r>
          <a:r>
            <a:rPr lang="ru-RU" sz="1400" kern="1200" dirty="0" smtClean="0"/>
            <a:t> </a:t>
          </a:r>
          <a:r>
            <a:rPr lang="ru-RU" sz="1400" kern="1200" dirty="0" err="1" smtClean="0"/>
            <a:t>корупцію</a:t>
          </a:r>
          <a:r>
            <a:rPr lang="ru-RU" sz="1400" kern="1200" dirty="0" smtClean="0"/>
            <a:t> та </a:t>
          </a:r>
          <a:r>
            <a:rPr lang="ru-RU" sz="1400" kern="1200" dirty="0" err="1" smtClean="0"/>
            <a:t>беззаконня</a:t>
          </a:r>
          <a:r>
            <a:rPr lang="ru-RU" sz="1400" kern="1200" dirty="0" smtClean="0"/>
            <a:t>, </a:t>
          </a:r>
          <a:r>
            <a:rPr lang="ru-RU" sz="1400" kern="1200" dirty="0" err="1" smtClean="0"/>
            <a:t>зростання</a:t>
          </a:r>
          <a:r>
            <a:rPr lang="ru-RU" sz="1400" kern="1200" dirty="0" smtClean="0"/>
            <a:t> </a:t>
          </a:r>
          <a:r>
            <a:rPr lang="ru-RU" sz="1400" kern="1200" dirty="0" err="1" smtClean="0"/>
            <a:t>злочинних</a:t>
          </a:r>
          <a:r>
            <a:rPr lang="ru-RU" sz="1400" kern="1200" dirty="0" smtClean="0"/>
            <a:t> </a:t>
          </a:r>
          <a:r>
            <a:rPr lang="ru-RU" sz="1400" kern="1200" dirty="0" err="1" smtClean="0"/>
            <a:t>угруповань</a:t>
          </a:r>
          <a:r>
            <a:rPr lang="ru-RU" sz="1400" kern="1200" dirty="0" smtClean="0"/>
            <a:t> і </a:t>
          </a:r>
          <a:r>
            <a:rPr lang="ru-RU" sz="1400" kern="1200" dirty="0" err="1" smtClean="0"/>
            <a:t>кількості</a:t>
          </a:r>
          <a:r>
            <a:rPr lang="ru-RU" sz="1400" kern="1200" dirty="0" smtClean="0"/>
            <a:t> </a:t>
          </a:r>
          <a:r>
            <a:rPr lang="ru-RU" sz="1400" kern="1200" dirty="0" err="1" smtClean="0"/>
            <a:t>насильницьких</a:t>
          </a:r>
          <a:r>
            <a:rPr lang="ru-RU" sz="1400" kern="1200" dirty="0" smtClean="0"/>
            <a:t> </a:t>
          </a:r>
          <a:r>
            <a:rPr lang="ru-RU" sz="1400" kern="1200" dirty="0" err="1" smtClean="0"/>
            <a:t>злочинів</a:t>
          </a:r>
          <a:r>
            <a:rPr lang="ru-RU" sz="1400" kern="1200" dirty="0" smtClean="0"/>
            <a:t>.</a:t>
          </a:r>
          <a:endParaRPr lang="ru-RU" sz="1400" kern="1200" dirty="0"/>
        </a:p>
      </dsp:txBody>
      <dsp:txXfrm>
        <a:off x="30833" y="2494770"/>
        <a:ext cx="7841351" cy="505560"/>
      </dsp:txXfrm>
    </dsp:sp>
    <dsp:sp modelId="{6CA4D59F-2A44-4734-9A94-1991133E05DD}">
      <dsp:nvSpPr>
        <dsp:cNvPr id="0" name=""/>
        <dsp:cNvSpPr/>
      </dsp:nvSpPr>
      <dsp:spPr>
        <a:xfrm>
          <a:off x="7899534" y="3083706"/>
          <a:ext cx="737941" cy="560260"/>
        </a:xfrm>
        <a:prstGeom prst="rightArrow">
          <a:avLst>
            <a:gd name="adj1" fmla="val 75000"/>
            <a:gd name="adj2" fmla="val 50000"/>
          </a:avLst>
        </a:prstGeom>
        <a:solidFill>
          <a:schemeClr val="accent4">
            <a:tint val="40000"/>
            <a:alpha val="90000"/>
            <a:hueOff val="-7551283"/>
            <a:satOff val="27844"/>
            <a:lumOff val="-179"/>
            <a:alphaOff val="0"/>
          </a:schemeClr>
        </a:solidFill>
        <a:ln w="19050" cap="flat" cmpd="sng" algn="ctr">
          <a:solidFill>
            <a:schemeClr val="accent4">
              <a:tint val="40000"/>
              <a:alpha val="90000"/>
              <a:hueOff val="-7551283"/>
              <a:satOff val="27844"/>
              <a:lumOff val="-17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3279A6E-D28E-4A93-9B97-78F05A5AC134}">
      <dsp:nvSpPr>
        <dsp:cNvPr id="0" name=""/>
        <dsp:cNvSpPr/>
      </dsp:nvSpPr>
      <dsp:spPr>
        <a:xfrm>
          <a:off x="3483" y="3083706"/>
          <a:ext cx="7896051" cy="560260"/>
        </a:xfrm>
        <a:prstGeom prst="roundRect">
          <a:avLst/>
        </a:prstGeom>
        <a:solidFill>
          <a:schemeClr val="accent4">
            <a:hueOff val="-7223979"/>
            <a:satOff val="34272"/>
            <a:lumOff val="-7407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У 1993 р. </a:t>
          </a:r>
          <a:r>
            <a:rPr lang="ru-RU" sz="1400" kern="1200" dirty="0" err="1" smtClean="0"/>
            <a:t>З'їзд</a:t>
          </a:r>
          <a:r>
            <a:rPr lang="ru-RU" sz="1400" kern="1200" dirty="0" smtClean="0"/>
            <a:t> </a:t>
          </a:r>
          <a:r>
            <a:rPr lang="ru-RU" sz="1400" kern="1200" dirty="0" err="1" smtClean="0"/>
            <a:t>народних</a:t>
          </a:r>
          <a:r>
            <a:rPr lang="ru-RU" sz="1400" kern="1200" dirty="0" smtClean="0"/>
            <a:t> </a:t>
          </a:r>
          <a:r>
            <a:rPr lang="ru-RU" sz="1400" kern="1200" dirty="0" err="1" smtClean="0"/>
            <a:t>депутатів</a:t>
          </a:r>
          <a:r>
            <a:rPr lang="ru-RU" sz="1400" kern="1200" dirty="0" smtClean="0"/>
            <a:t> </a:t>
          </a:r>
          <a:r>
            <a:rPr lang="ru-RU" sz="1400" kern="1200" dirty="0" err="1" smtClean="0"/>
            <a:t>намагався</a:t>
          </a:r>
          <a:r>
            <a:rPr lang="ru-RU" sz="1400" kern="1200" dirty="0" smtClean="0"/>
            <a:t> </a:t>
          </a:r>
          <a:r>
            <a:rPr lang="ru-RU" sz="1400" kern="1200" dirty="0" err="1" smtClean="0"/>
            <a:t>обмежити</a:t>
          </a:r>
          <a:r>
            <a:rPr lang="ru-RU" sz="1400" kern="1200" dirty="0" smtClean="0"/>
            <a:t> </a:t>
          </a:r>
          <a:r>
            <a:rPr lang="ru-RU" sz="1400" kern="1200" dirty="0" err="1" smtClean="0"/>
            <a:t>владу</a:t>
          </a:r>
          <a:r>
            <a:rPr lang="ru-RU" sz="1400" kern="1200" dirty="0" smtClean="0"/>
            <a:t> </a:t>
          </a:r>
          <a:r>
            <a:rPr lang="ru-RU" sz="1400" kern="1200" dirty="0" err="1" smtClean="0"/>
            <a:t>Єльцина</a:t>
          </a:r>
          <a:r>
            <a:rPr lang="ru-RU" sz="1400" kern="1200" dirty="0" smtClean="0"/>
            <a:t>. </a:t>
          </a:r>
          <a:r>
            <a:rPr lang="ru-RU" sz="1400" kern="1200" dirty="0" err="1" smtClean="0"/>
            <a:t>Розпустивши</a:t>
          </a:r>
          <a:r>
            <a:rPr lang="ru-RU" sz="1400" kern="1200" dirty="0" smtClean="0"/>
            <a:t> 21 </a:t>
          </a:r>
          <a:r>
            <a:rPr lang="ru-RU" sz="1400" kern="1200" dirty="0" err="1" smtClean="0"/>
            <a:t>вересня</a:t>
          </a:r>
          <a:r>
            <a:rPr lang="ru-RU" sz="1400" kern="1200" dirty="0" smtClean="0"/>
            <a:t> 1993 р. </a:t>
          </a:r>
          <a:r>
            <a:rPr lang="ru-RU" sz="1400" kern="1200" dirty="0" err="1" smtClean="0"/>
            <a:t>Верховну</a:t>
          </a:r>
          <a:r>
            <a:rPr lang="ru-RU" sz="1400" kern="1200" dirty="0" smtClean="0"/>
            <a:t> Раду та придушивши </a:t>
          </a:r>
          <a:r>
            <a:rPr lang="ru-RU" sz="1400" kern="1200" dirty="0" err="1" smtClean="0"/>
            <a:t>правий</a:t>
          </a:r>
          <a:r>
            <a:rPr lang="ru-RU" sz="1400" kern="1200" dirty="0" smtClean="0"/>
            <a:t> переворот 4 </a:t>
          </a:r>
          <a:r>
            <a:rPr lang="ru-RU" sz="1400" kern="1200" dirty="0" err="1" smtClean="0"/>
            <a:t>жовтня</a:t>
          </a:r>
          <a:r>
            <a:rPr lang="ru-RU" sz="1400" kern="1200" dirty="0" smtClean="0"/>
            <a:t> 1993-го.</a:t>
          </a:r>
          <a:endParaRPr lang="ru-RU" sz="1400" kern="1200" dirty="0"/>
        </a:p>
      </dsp:txBody>
      <dsp:txXfrm>
        <a:off x="30833" y="3111056"/>
        <a:ext cx="7841351" cy="505560"/>
      </dsp:txXfrm>
    </dsp:sp>
    <dsp:sp modelId="{9E72FF0C-5DE2-44DF-AA90-84E13ADA65CA}">
      <dsp:nvSpPr>
        <dsp:cNvPr id="0" name=""/>
        <dsp:cNvSpPr/>
      </dsp:nvSpPr>
      <dsp:spPr>
        <a:xfrm>
          <a:off x="7920881" y="3699992"/>
          <a:ext cx="718954" cy="560260"/>
        </a:xfrm>
        <a:prstGeom prst="rightArrow">
          <a:avLst>
            <a:gd name="adj1" fmla="val 75000"/>
            <a:gd name="adj2" fmla="val 50000"/>
          </a:avLst>
        </a:prstGeom>
        <a:solidFill>
          <a:schemeClr val="accent4">
            <a:tint val="40000"/>
            <a:alpha val="90000"/>
            <a:hueOff val="-9061540"/>
            <a:satOff val="33413"/>
            <a:lumOff val="-215"/>
            <a:alphaOff val="0"/>
          </a:schemeClr>
        </a:solidFill>
        <a:ln w="19050" cap="flat" cmpd="sng" algn="ctr">
          <a:solidFill>
            <a:schemeClr val="accent4">
              <a:tint val="40000"/>
              <a:alpha val="90000"/>
              <a:hueOff val="-9061540"/>
              <a:satOff val="33413"/>
              <a:lumOff val="-21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26D51F4-DB22-4CE3-95AF-A145A50A3B58}">
      <dsp:nvSpPr>
        <dsp:cNvPr id="0" name=""/>
        <dsp:cNvSpPr/>
      </dsp:nvSpPr>
      <dsp:spPr>
        <a:xfrm>
          <a:off x="1123" y="3699992"/>
          <a:ext cx="7919757" cy="560260"/>
        </a:xfrm>
        <a:prstGeom prst="roundRect">
          <a:avLst/>
        </a:prstGeom>
        <a:solidFill>
          <a:schemeClr val="accent4">
            <a:hueOff val="-8668775"/>
            <a:satOff val="41126"/>
            <a:lumOff val="-8889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err="1" smtClean="0"/>
            <a:t>Наприкінці</a:t>
          </a:r>
          <a:r>
            <a:rPr lang="ru-RU" sz="1400" kern="1200" dirty="0" smtClean="0"/>
            <a:t> 1994 р. </a:t>
          </a:r>
          <a:r>
            <a:rPr lang="ru-RU" sz="1400" kern="1200" dirty="0" err="1" smtClean="0"/>
            <a:t>Росія</a:t>
          </a:r>
          <a:r>
            <a:rPr lang="ru-RU" sz="1400" kern="1200" dirty="0" smtClean="0"/>
            <a:t> почала </a:t>
          </a:r>
          <a:r>
            <a:rPr lang="ru-RU" sz="1400" kern="1200" dirty="0" err="1" smtClean="0"/>
            <a:t>військову</a:t>
          </a:r>
          <a:r>
            <a:rPr lang="ru-RU" sz="1400" kern="1200" dirty="0" smtClean="0"/>
            <a:t> </a:t>
          </a:r>
          <a:r>
            <a:rPr lang="ru-RU" sz="1400" kern="1200" dirty="0" err="1" smtClean="0"/>
            <a:t>операцію</a:t>
          </a:r>
          <a:r>
            <a:rPr lang="ru-RU" sz="1400" kern="1200" dirty="0" smtClean="0"/>
            <a:t> в </a:t>
          </a:r>
          <a:r>
            <a:rPr lang="ru-RU" sz="1400" kern="1200" dirty="0" err="1" smtClean="0"/>
            <a:t>Чеченській</a:t>
          </a:r>
          <a:r>
            <a:rPr lang="ru-RU" sz="1400" kern="1200" dirty="0" smtClean="0"/>
            <a:t> </a:t>
          </a:r>
          <a:r>
            <a:rPr lang="ru-RU" sz="1400" kern="1200" dirty="0" err="1" smtClean="0"/>
            <a:t>республіці</a:t>
          </a:r>
          <a:r>
            <a:rPr lang="ru-RU" sz="1400" kern="1200" dirty="0" smtClean="0"/>
            <a:t>, в </a:t>
          </a:r>
          <a:r>
            <a:rPr lang="ru-RU" sz="1400" kern="1200" dirty="0" err="1" smtClean="0"/>
            <a:t>якій</a:t>
          </a:r>
          <a:r>
            <a:rPr lang="ru-RU" sz="1400" kern="1200" dirty="0" smtClean="0"/>
            <a:t> до </a:t>
          </a:r>
          <a:r>
            <a:rPr lang="ru-RU" sz="1400" kern="1200" dirty="0" err="1" smtClean="0"/>
            <a:t>влади</a:t>
          </a:r>
          <a:r>
            <a:rPr lang="ru-RU" sz="1400" kern="1200" dirty="0" smtClean="0"/>
            <a:t> </a:t>
          </a:r>
          <a:r>
            <a:rPr lang="ru-RU" sz="1400" kern="1200" dirty="0" err="1" smtClean="0"/>
            <a:t>прийшло</a:t>
          </a:r>
          <a:r>
            <a:rPr lang="ru-RU" sz="1400" kern="1200" dirty="0" smtClean="0"/>
            <a:t> </a:t>
          </a:r>
          <a:r>
            <a:rPr lang="ru-RU" sz="1400" kern="1200" dirty="0" err="1" smtClean="0"/>
            <a:t>угрупування</a:t>
          </a:r>
          <a:r>
            <a:rPr lang="ru-RU" sz="1400" kern="1200" dirty="0" smtClean="0"/>
            <a:t>, яке </a:t>
          </a:r>
          <a:r>
            <a:rPr lang="ru-RU" sz="1400" kern="1200" dirty="0" err="1" smtClean="0"/>
            <a:t>добивалося</a:t>
          </a:r>
          <a:r>
            <a:rPr lang="ru-RU" sz="1400" kern="1200" dirty="0" smtClean="0"/>
            <a:t> </a:t>
          </a:r>
          <a:r>
            <a:rPr lang="ru-RU" sz="1400" kern="1200" dirty="0" err="1" smtClean="0"/>
            <a:t>відділення</a:t>
          </a:r>
          <a:r>
            <a:rPr lang="ru-RU" sz="1400" kern="1200" dirty="0" smtClean="0"/>
            <a:t> </a:t>
          </a:r>
          <a:r>
            <a:rPr lang="ru-RU" sz="1400" kern="1200" dirty="0" err="1" smtClean="0"/>
            <a:t>від</a:t>
          </a:r>
          <a:r>
            <a:rPr lang="ru-RU" sz="1400" kern="1200" dirty="0" smtClean="0"/>
            <a:t> </a:t>
          </a:r>
          <a:r>
            <a:rPr lang="ru-RU" sz="1400" kern="1200" dirty="0" err="1" smtClean="0"/>
            <a:t>Росії</a:t>
          </a:r>
          <a:r>
            <a:rPr lang="ru-RU" sz="1400" kern="1200" dirty="0" smtClean="0"/>
            <a:t>.</a:t>
          </a:r>
          <a:endParaRPr lang="ru-RU" sz="1400" kern="1200" dirty="0"/>
        </a:p>
      </dsp:txBody>
      <dsp:txXfrm>
        <a:off x="28473" y="3727342"/>
        <a:ext cx="7865057" cy="505560"/>
      </dsp:txXfrm>
    </dsp:sp>
    <dsp:sp modelId="{643F1830-7A9A-4FBB-AA57-0217E0062889}">
      <dsp:nvSpPr>
        <dsp:cNvPr id="0" name=""/>
        <dsp:cNvSpPr/>
      </dsp:nvSpPr>
      <dsp:spPr>
        <a:xfrm>
          <a:off x="7899534" y="4316278"/>
          <a:ext cx="737941" cy="560260"/>
        </a:xfrm>
        <a:prstGeom prst="rightArrow">
          <a:avLst>
            <a:gd name="adj1" fmla="val 75000"/>
            <a:gd name="adj2" fmla="val 50000"/>
          </a:avLst>
        </a:prstGeom>
        <a:solidFill>
          <a:schemeClr val="accent4">
            <a:tint val="40000"/>
            <a:alpha val="90000"/>
            <a:hueOff val="-10571796"/>
            <a:satOff val="38981"/>
            <a:lumOff val="-251"/>
            <a:alphaOff val="0"/>
          </a:schemeClr>
        </a:solidFill>
        <a:ln w="19050" cap="flat" cmpd="sng" algn="ctr">
          <a:solidFill>
            <a:schemeClr val="accent4">
              <a:tint val="40000"/>
              <a:alpha val="90000"/>
              <a:hueOff val="-10571796"/>
              <a:satOff val="38981"/>
              <a:lumOff val="-25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76D8430-6C76-47F9-BC67-150C56B2FD49}">
      <dsp:nvSpPr>
        <dsp:cNvPr id="0" name=""/>
        <dsp:cNvSpPr/>
      </dsp:nvSpPr>
      <dsp:spPr>
        <a:xfrm>
          <a:off x="3483" y="4316278"/>
          <a:ext cx="7896051" cy="560260"/>
        </a:xfrm>
        <a:prstGeom prst="roundRect">
          <a:avLst/>
        </a:prstGeom>
        <a:solidFill>
          <a:schemeClr val="accent4">
            <a:hueOff val="-10113571"/>
            <a:satOff val="47980"/>
            <a:lumOff val="-1037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В 1996 р. </a:t>
          </a:r>
          <a:r>
            <a:rPr lang="ru-RU" sz="1400" kern="1200" dirty="0" err="1" smtClean="0"/>
            <a:t>відбулися</a:t>
          </a:r>
          <a:r>
            <a:rPr lang="ru-RU" sz="1400" kern="1200" dirty="0" smtClean="0"/>
            <a:t> </a:t>
          </a:r>
          <a:r>
            <a:rPr lang="ru-RU" sz="1400" kern="1200" dirty="0" err="1" smtClean="0"/>
            <a:t>вибори</a:t>
          </a:r>
          <a:r>
            <a:rPr lang="ru-RU" sz="1400" kern="1200" dirty="0" smtClean="0"/>
            <a:t> Президента, на посаду </a:t>
          </a:r>
          <a:r>
            <a:rPr lang="ru-RU" sz="1400" kern="1200" dirty="0" err="1" smtClean="0"/>
            <a:t>якого</a:t>
          </a:r>
          <a:r>
            <a:rPr lang="ru-RU" sz="1400" kern="1200" dirty="0" smtClean="0"/>
            <a:t> </a:t>
          </a:r>
          <a:r>
            <a:rPr lang="ru-RU" sz="1400" kern="1200" dirty="0" err="1" smtClean="0"/>
            <a:t>переобрано</a:t>
          </a:r>
          <a:r>
            <a:rPr lang="ru-RU" sz="1400" kern="1200" dirty="0" smtClean="0"/>
            <a:t> </a:t>
          </a:r>
          <a:r>
            <a:rPr lang="ru-RU" sz="1400" kern="1200" dirty="0" err="1" smtClean="0"/>
            <a:t>Єльцина</a:t>
          </a:r>
          <a:r>
            <a:rPr lang="ru-RU" sz="1400" kern="1200" dirty="0" smtClean="0"/>
            <a:t> Б. М.</a:t>
          </a:r>
          <a:endParaRPr lang="ru-RU" sz="1400" kern="1200" dirty="0"/>
        </a:p>
      </dsp:txBody>
      <dsp:txXfrm>
        <a:off x="30833" y="4343628"/>
        <a:ext cx="7841351" cy="505560"/>
      </dsp:txXfrm>
    </dsp:sp>
    <dsp:sp modelId="{D144AE97-A549-469E-A55E-E47E0A020FD1}">
      <dsp:nvSpPr>
        <dsp:cNvPr id="0" name=""/>
        <dsp:cNvSpPr/>
      </dsp:nvSpPr>
      <dsp:spPr>
        <a:xfrm>
          <a:off x="7899534" y="4932565"/>
          <a:ext cx="737941" cy="560260"/>
        </a:xfrm>
        <a:prstGeom prst="rightArrow">
          <a:avLst>
            <a:gd name="adj1" fmla="val 75000"/>
            <a:gd name="adj2" fmla="val 50000"/>
          </a:avLst>
        </a:prstGeom>
        <a:solidFill>
          <a:schemeClr val="accent4">
            <a:tint val="40000"/>
            <a:alpha val="90000"/>
            <a:hueOff val="-12082052"/>
            <a:satOff val="44550"/>
            <a:lumOff val="-287"/>
            <a:alphaOff val="0"/>
          </a:schemeClr>
        </a:solidFill>
        <a:ln w="19050" cap="flat" cmpd="sng" algn="ctr">
          <a:solidFill>
            <a:schemeClr val="accent4">
              <a:tint val="40000"/>
              <a:alpha val="90000"/>
              <a:hueOff val="-12082052"/>
              <a:satOff val="44550"/>
              <a:lumOff val="-28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1975F94-7DAC-4C53-B5C9-8DB8428D47C1}">
      <dsp:nvSpPr>
        <dsp:cNvPr id="0" name=""/>
        <dsp:cNvSpPr/>
      </dsp:nvSpPr>
      <dsp:spPr>
        <a:xfrm>
          <a:off x="3483" y="4932565"/>
          <a:ext cx="7896051" cy="560260"/>
        </a:xfrm>
        <a:prstGeom prst="roundRect">
          <a:avLst/>
        </a:prstGeom>
        <a:solidFill>
          <a:schemeClr val="accent4">
            <a:hueOff val="-11558366"/>
            <a:satOff val="54835"/>
            <a:lumOff val="-11852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1999 р. </a:t>
          </a:r>
          <a:r>
            <a:rPr lang="ru-RU" sz="1400" kern="1200" dirty="0" err="1" smtClean="0"/>
            <a:t>пройшов</a:t>
          </a:r>
          <a:r>
            <a:rPr lang="ru-RU" sz="1400" kern="1200" dirty="0" smtClean="0"/>
            <a:t> </a:t>
          </a:r>
          <a:r>
            <a:rPr lang="ru-RU" sz="1400" kern="1200" dirty="0" err="1" smtClean="0"/>
            <a:t>упошуках</a:t>
          </a:r>
          <a:r>
            <a:rPr lang="ru-RU" sz="1400" kern="1200" dirty="0" smtClean="0"/>
            <a:t> </a:t>
          </a:r>
          <a:r>
            <a:rPr lang="ru-RU" sz="1400" kern="1200" dirty="0" err="1" smtClean="0"/>
            <a:t>наступника</a:t>
          </a:r>
          <a:r>
            <a:rPr lang="ru-RU" sz="1400" kern="1200" dirty="0" smtClean="0"/>
            <a:t> </a:t>
          </a:r>
          <a:r>
            <a:rPr lang="ru-RU" sz="1400" kern="1200" dirty="0" err="1" smtClean="0"/>
            <a:t>Єльцина</a:t>
          </a:r>
          <a:r>
            <a:rPr lang="ru-RU" sz="1400" kern="1200" dirty="0" smtClean="0"/>
            <a:t>: </a:t>
          </a:r>
          <a:r>
            <a:rPr lang="ru-RU" sz="1400" kern="1200" dirty="0" err="1" smtClean="0"/>
            <a:t>змінено</a:t>
          </a:r>
          <a:r>
            <a:rPr lang="ru-RU" sz="1400" kern="1200" dirty="0" smtClean="0"/>
            <a:t> </a:t>
          </a:r>
          <a:r>
            <a:rPr lang="ru-RU" sz="1400" kern="1200" dirty="0" err="1" smtClean="0"/>
            <a:t>трьох</a:t>
          </a:r>
          <a:r>
            <a:rPr lang="ru-RU" sz="1400" kern="1200" dirty="0" smtClean="0"/>
            <a:t> </a:t>
          </a:r>
          <a:r>
            <a:rPr lang="ru-RU" sz="1400" kern="1200" dirty="0" err="1" smtClean="0"/>
            <a:t>прем'єр-міністрів</a:t>
          </a:r>
          <a:r>
            <a:rPr lang="ru-RU" sz="1400" kern="1200" dirty="0" smtClean="0"/>
            <a:t>, </a:t>
          </a:r>
          <a:r>
            <a:rPr lang="ru-RU" sz="1400" kern="1200" dirty="0" err="1" smtClean="0"/>
            <a:t>вибір</a:t>
          </a:r>
          <a:r>
            <a:rPr lang="ru-RU" sz="1400" kern="1200" dirty="0" smtClean="0"/>
            <a:t> </a:t>
          </a:r>
          <a:r>
            <a:rPr lang="ru-RU" sz="1400" kern="1200" dirty="0" err="1" smtClean="0"/>
            <a:t>зупинено</a:t>
          </a:r>
          <a:r>
            <a:rPr lang="ru-RU" sz="1400" kern="1200" dirty="0" smtClean="0"/>
            <a:t> на В. В. </a:t>
          </a:r>
          <a:r>
            <a:rPr lang="ru-RU" sz="1400" kern="1200" dirty="0" err="1" smtClean="0"/>
            <a:t>Путіні</a:t>
          </a:r>
          <a:r>
            <a:rPr lang="ru-RU" sz="1400" kern="1200" dirty="0" smtClean="0"/>
            <a:t>.</a:t>
          </a:r>
          <a:endParaRPr lang="ru-RU" sz="1400" kern="1200" dirty="0"/>
        </a:p>
      </dsp:txBody>
      <dsp:txXfrm>
        <a:off x="30833" y="4959915"/>
        <a:ext cx="7841351" cy="505560"/>
      </dsp:txXfrm>
    </dsp:sp>
    <dsp:sp modelId="{2E5B7EDC-9539-4217-A84A-FF67E0E7DACB}">
      <dsp:nvSpPr>
        <dsp:cNvPr id="0" name=""/>
        <dsp:cNvSpPr/>
      </dsp:nvSpPr>
      <dsp:spPr>
        <a:xfrm>
          <a:off x="7899534" y="5548851"/>
          <a:ext cx="737941" cy="560260"/>
        </a:xfrm>
        <a:prstGeom prst="rightArrow">
          <a:avLst>
            <a:gd name="adj1" fmla="val 75000"/>
            <a:gd name="adj2" fmla="val 50000"/>
          </a:avLst>
        </a:prstGeom>
        <a:solidFill>
          <a:schemeClr val="accent4">
            <a:tint val="40000"/>
            <a:alpha val="90000"/>
            <a:hueOff val="-13592309"/>
            <a:satOff val="50119"/>
            <a:lumOff val="-323"/>
            <a:alphaOff val="0"/>
          </a:schemeClr>
        </a:solidFill>
        <a:ln w="19050" cap="flat" cmpd="sng" algn="ctr">
          <a:solidFill>
            <a:schemeClr val="accent4">
              <a:tint val="40000"/>
              <a:alpha val="90000"/>
              <a:hueOff val="-13592309"/>
              <a:satOff val="50119"/>
              <a:lumOff val="-32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65B2EC5-0A77-46BB-99F5-98D263C24F7C}">
      <dsp:nvSpPr>
        <dsp:cNvPr id="0" name=""/>
        <dsp:cNvSpPr/>
      </dsp:nvSpPr>
      <dsp:spPr>
        <a:xfrm>
          <a:off x="3483" y="5548851"/>
          <a:ext cx="7896051" cy="560260"/>
        </a:xfrm>
        <a:prstGeom prst="roundRect">
          <a:avLst/>
        </a:prstGeom>
        <a:solidFill>
          <a:schemeClr val="accent4">
            <a:hueOff val="-13003162"/>
            <a:satOff val="61689"/>
            <a:lumOff val="-13333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1999-го </a:t>
          </a:r>
          <a:r>
            <a:rPr lang="ru-RU" sz="1400" kern="1200" dirty="0" err="1" smtClean="0"/>
            <a:t>Єльцин</a:t>
          </a:r>
          <a:r>
            <a:rPr lang="ru-RU" sz="1400" kern="1200" dirty="0" smtClean="0"/>
            <a:t> </a:t>
          </a:r>
          <a:r>
            <a:rPr lang="ru-RU" sz="1400" kern="1200" dirty="0" err="1" smtClean="0"/>
            <a:t>добровільно</a:t>
          </a:r>
          <a:r>
            <a:rPr lang="ru-RU" sz="1400" kern="1200" dirty="0" smtClean="0"/>
            <a:t> </a:t>
          </a:r>
          <a:r>
            <a:rPr lang="ru-RU" sz="1400" kern="1200" dirty="0" err="1" smtClean="0"/>
            <a:t>залишає</a:t>
          </a:r>
          <a:r>
            <a:rPr lang="ru-RU" sz="1400" kern="1200" dirty="0" smtClean="0"/>
            <a:t> посаду Президента </a:t>
          </a:r>
          <a:r>
            <a:rPr lang="ru-RU" sz="1400" kern="1200" dirty="0" err="1" smtClean="0"/>
            <a:t>Росії</a:t>
          </a:r>
          <a:r>
            <a:rPr lang="ru-RU" sz="1400" kern="1200" dirty="0" smtClean="0"/>
            <a:t>, </a:t>
          </a:r>
          <a:r>
            <a:rPr lang="ru-RU" sz="1400" kern="1200" dirty="0" err="1" smtClean="0"/>
            <a:t>виконувати</a:t>
          </a:r>
          <a:r>
            <a:rPr lang="ru-RU" sz="1400" kern="1200" dirty="0" smtClean="0"/>
            <a:t> </a:t>
          </a:r>
          <a:r>
            <a:rPr lang="ru-RU" sz="1400" kern="1200" dirty="0" err="1" smtClean="0"/>
            <a:t>обов'язки</a:t>
          </a:r>
          <a:r>
            <a:rPr lang="ru-RU" sz="1400" kern="1200" dirty="0" smtClean="0"/>
            <a:t> </a:t>
          </a:r>
          <a:r>
            <a:rPr lang="ru-RU" sz="1400" kern="1200" dirty="0" err="1" smtClean="0"/>
            <a:t>призначено</a:t>
          </a:r>
          <a:r>
            <a:rPr lang="ru-RU" sz="1400" kern="1200" dirty="0" smtClean="0"/>
            <a:t> </a:t>
          </a:r>
          <a:r>
            <a:rPr lang="ru-RU" sz="1400" kern="1200" dirty="0" err="1" smtClean="0"/>
            <a:t>прем'єр-міністра</a:t>
          </a:r>
          <a:r>
            <a:rPr lang="ru-RU" sz="1400" kern="1200" dirty="0" smtClean="0"/>
            <a:t> </a:t>
          </a:r>
          <a:r>
            <a:rPr lang="ru-RU" sz="1400" kern="1200" dirty="0" err="1" smtClean="0"/>
            <a:t>Путіна</a:t>
          </a:r>
          <a:r>
            <a:rPr lang="ru-RU" sz="1400" kern="1200" dirty="0" smtClean="0"/>
            <a:t>, </a:t>
          </a:r>
          <a:r>
            <a:rPr lang="ru-RU" sz="1400" kern="1200" dirty="0" err="1" smtClean="0"/>
            <a:t>якого</a:t>
          </a:r>
          <a:r>
            <a:rPr lang="ru-RU" sz="1400" kern="1200" dirty="0" smtClean="0"/>
            <a:t> </a:t>
          </a:r>
          <a:r>
            <a:rPr lang="ru-RU" sz="1400" kern="1200" dirty="0" err="1" smtClean="0"/>
            <a:t>обирають</a:t>
          </a:r>
          <a:r>
            <a:rPr lang="ru-RU" sz="1400" kern="1200" dirty="0" smtClean="0"/>
            <a:t> </a:t>
          </a:r>
          <a:r>
            <a:rPr lang="ru-RU" sz="1400" kern="1200" dirty="0" err="1" smtClean="0"/>
            <a:t>наступним</a:t>
          </a:r>
          <a:r>
            <a:rPr lang="ru-RU" sz="1400" kern="1200" dirty="0" smtClean="0"/>
            <a:t> президентом </a:t>
          </a:r>
          <a:r>
            <a:rPr lang="ru-RU" sz="1400" kern="1200" dirty="0" err="1" smtClean="0"/>
            <a:t>навесні</a:t>
          </a:r>
          <a:r>
            <a:rPr lang="ru-RU" sz="1400" kern="1200" dirty="0" smtClean="0"/>
            <a:t> 2000 р.</a:t>
          </a:r>
          <a:endParaRPr lang="ru-RU" sz="1400" kern="1200" dirty="0"/>
        </a:p>
      </dsp:txBody>
      <dsp:txXfrm>
        <a:off x="30833" y="5576201"/>
        <a:ext cx="7841351" cy="50556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A81BA74-D6D9-4757-BE95-9DC4F81AA384}">
      <dsp:nvSpPr>
        <dsp:cNvPr id="0" name=""/>
        <dsp:cNvSpPr/>
      </dsp:nvSpPr>
      <dsp:spPr>
        <a:xfrm>
          <a:off x="-7199759" y="-1101500"/>
          <a:ext cx="8575681" cy="8575681"/>
        </a:xfrm>
        <a:prstGeom prst="blockArc">
          <a:avLst>
            <a:gd name="adj1" fmla="val 18900000"/>
            <a:gd name="adj2" fmla="val 2700000"/>
            <a:gd name="adj3" fmla="val 252"/>
          </a:avLst>
        </a:prstGeom>
        <a:noFill/>
        <a:ln w="1905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BC45650-EB70-4FF3-95A6-528231E740D7}">
      <dsp:nvSpPr>
        <dsp:cNvPr id="0" name=""/>
        <dsp:cNvSpPr/>
      </dsp:nvSpPr>
      <dsp:spPr>
        <a:xfrm>
          <a:off x="447043" y="289702"/>
          <a:ext cx="8252857" cy="579149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9700" tIns="33020" rIns="33020" bIns="33020" numCol="1" spcCol="1270" anchor="ctr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 smtClean="0"/>
            <a:t>У 2000-ні </a:t>
          </a:r>
          <a:r>
            <a:rPr lang="ru-RU" sz="1300" kern="1200" dirty="0" err="1" smtClean="0"/>
            <a:t>рр</a:t>
          </a:r>
          <a:r>
            <a:rPr lang="ru-RU" sz="1300" kern="1200" dirty="0" smtClean="0"/>
            <a:t>. в </a:t>
          </a:r>
          <a:r>
            <a:rPr lang="ru-RU" sz="1300" kern="1200" dirty="0" err="1" smtClean="0"/>
            <a:t>Росії</a:t>
          </a:r>
          <a:r>
            <a:rPr lang="ru-RU" sz="1300" kern="1200" dirty="0" smtClean="0"/>
            <a:t> проведений ряд </a:t>
          </a:r>
          <a:r>
            <a:rPr lang="ru-RU" sz="1300" kern="1200" dirty="0" err="1" smtClean="0"/>
            <a:t>соціально-економічних</a:t>
          </a:r>
          <a:r>
            <a:rPr lang="ru-RU" sz="1300" kern="1200" dirty="0" smtClean="0"/>
            <a:t> реформ: </a:t>
          </a:r>
          <a:r>
            <a:rPr lang="ru-RU" sz="1300" kern="1200" dirty="0" err="1" smtClean="0"/>
            <a:t>податкова</a:t>
          </a:r>
          <a:r>
            <a:rPr lang="ru-RU" sz="1300" kern="1200" dirty="0" smtClean="0"/>
            <a:t>, </a:t>
          </a:r>
          <a:r>
            <a:rPr lang="ru-RU" sz="1300" kern="1200" dirty="0" err="1" smtClean="0"/>
            <a:t>земельна</a:t>
          </a:r>
          <a:r>
            <a:rPr lang="ru-RU" sz="1300" kern="1200" dirty="0" smtClean="0"/>
            <a:t>, </a:t>
          </a:r>
          <a:r>
            <a:rPr lang="ru-RU" sz="1300" kern="1200" dirty="0" err="1" smtClean="0"/>
            <a:t>пенсійна</a:t>
          </a:r>
          <a:r>
            <a:rPr lang="ru-RU" sz="1300" kern="1200" dirty="0" smtClean="0"/>
            <a:t>, </a:t>
          </a:r>
          <a:r>
            <a:rPr lang="ru-RU" sz="1300" kern="1200" dirty="0" err="1" smtClean="0"/>
            <a:t>банківська</a:t>
          </a:r>
          <a:r>
            <a:rPr lang="ru-RU" sz="1300" kern="1200" dirty="0" smtClean="0"/>
            <a:t>, </a:t>
          </a:r>
          <a:r>
            <a:rPr lang="ru-RU" sz="1300" kern="1200" dirty="0" err="1" smtClean="0"/>
            <a:t>монетизація</a:t>
          </a:r>
          <a:r>
            <a:rPr lang="ru-RU" sz="1300" kern="1200" dirty="0" smtClean="0"/>
            <a:t> </a:t>
          </a:r>
          <a:r>
            <a:rPr lang="ru-RU" sz="1300" kern="1200" dirty="0" err="1" smtClean="0"/>
            <a:t>пільг</a:t>
          </a:r>
          <a:r>
            <a:rPr lang="ru-RU" sz="1300" kern="1200" dirty="0" smtClean="0"/>
            <a:t>, </a:t>
          </a:r>
          <a:r>
            <a:rPr lang="ru-RU" sz="1300" kern="1200" dirty="0" err="1" smtClean="0"/>
            <a:t>реформи</a:t>
          </a:r>
          <a:r>
            <a:rPr lang="ru-RU" sz="1300" kern="1200" dirty="0" smtClean="0"/>
            <a:t> </a:t>
          </a:r>
          <a:r>
            <a:rPr lang="ru-RU" sz="1300" kern="1200" dirty="0" err="1" smtClean="0"/>
            <a:t>трудових</a:t>
          </a:r>
          <a:r>
            <a:rPr lang="ru-RU" sz="1300" kern="1200" dirty="0" smtClean="0"/>
            <a:t> </a:t>
          </a:r>
          <a:r>
            <a:rPr lang="ru-RU" sz="1300" kern="1200" dirty="0" err="1" smtClean="0"/>
            <a:t>відносин</a:t>
          </a:r>
          <a:r>
            <a:rPr lang="ru-RU" sz="1300" kern="1200" dirty="0" smtClean="0"/>
            <a:t>, </a:t>
          </a:r>
          <a:r>
            <a:rPr lang="ru-RU" sz="1300" kern="1200" dirty="0" err="1" smtClean="0"/>
            <a:t>електроенергетики</a:t>
          </a:r>
          <a:r>
            <a:rPr lang="ru-RU" sz="1300" kern="1200" dirty="0" smtClean="0"/>
            <a:t> і </a:t>
          </a:r>
          <a:r>
            <a:rPr lang="ru-RU" sz="1300" kern="1200" dirty="0" err="1" smtClean="0"/>
            <a:t>залізничного</a:t>
          </a:r>
          <a:r>
            <a:rPr lang="ru-RU" sz="1300" kern="1200" dirty="0" smtClean="0"/>
            <a:t> транспорту.</a:t>
          </a:r>
          <a:endParaRPr lang="ru-RU" sz="1300" kern="1200" dirty="0"/>
        </a:p>
      </dsp:txBody>
      <dsp:txXfrm>
        <a:off x="447043" y="289702"/>
        <a:ext cx="8252857" cy="579149"/>
      </dsp:txXfrm>
    </dsp:sp>
    <dsp:sp modelId="{753C8FA9-0190-467B-98E2-25DDC8948D31}">
      <dsp:nvSpPr>
        <dsp:cNvPr id="0" name=""/>
        <dsp:cNvSpPr/>
      </dsp:nvSpPr>
      <dsp:spPr>
        <a:xfrm>
          <a:off x="85075" y="222448"/>
          <a:ext cx="723936" cy="71365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E00F586-B199-4099-9939-E1613ADEAEFF}">
      <dsp:nvSpPr>
        <dsp:cNvPr id="0" name=""/>
        <dsp:cNvSpPr/>
      </dsp:nvSpPr>
      <dsp:spPr>
        <a:xfrm>
          <a:off x="971515" y="1158935"/>
          <a:ext cx="7728385" cy="579149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9700" tIns="33020" rIns="33020" bIns="33020" numCol="1" spcCol="1270" anchor="ctr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 smtClean="0"/>
            <a:t>У </a:t>
          </a:r>
          <a:r>
            <a:rPr lang="ru-RU" sz="1300" kern="1200" dirty="0" err="1" smtClean="0"/>
            <a:t>вересні</a:t>
          </a:r>
          <a:r>
            <a:rPr lang="ru-RU" sz="1300" kern="1200" dirty="0" smtClean="0"/>
            <a:t> 2005 р. в </a:t>
          </a:r>
          <a:r>
            <a:rPr lang="ru-RU" sz="1300" kern="1200" dirty="0" err="1" smtClean="0"/>
            <a:t>Росії</a:t>
          </a:r>
          <a:r>
            <a:rPr lang="ru-RU" sz="1300" kern="1200" dirty="0" smtClean="0"/>
            <a:t> </a:t>
          </a:r>
          <a:r>
            <a:rPr lang="ru-RU" sz="1300" kern="1200" dirty="0" err="1" smtClean="0"/>
            <a:t>запущені</a:t>
          </a:r>
          <a:r>
            <a:rPr lang="ru-RU" sz="1300" kern="1200" dirty="0" smtClean="0"/>
            <a:t> «</a:t>
          </a:r>
          <a:r>
            <a:rPr lang="ru-RU" sz="1300" kern="1200" dirty="0" err="1" smtClean="0"/>
            <a:t>Національні</a:t>
          </a:r>
          <a:r>
            <a:rPr lang="ru-RU" sz="1300" kern="1200" dirty="0" smtClean="0"/>
            <a:t> </a:t>
          </a:r>
          <a:r>
            <a:rPr lang="ru-RU" sz="1300" kern="1200" dirty="0" err="1" smtClean="0"/>
            <a:t>проекти</a:t>
          </a:r>
          <a:r>
            <a:rPr lang="ru-RU" sz="1300" kern="1200" dirty="0" smtClean="0"/>
            <a:t>» для </a:t>
          </a:r>
          <a:r>
            <a:rPr lang="ru-RU" sz="1300" kern="1200" dirty="0" err="1" smtClean="0"/>
            <a:t>вирішення</a:t>
          </a:r>
          <a:r>
            <a:rPr lang="ru-RU" sz="1300" kern="1200" dirty="0" smtClean="0"/>
            <a:t> </a:t>
          </a:r>
          <a:r>
            <a:rPr lang="ru-RU" sz="1300" kern="1200" dirty="0" err="1" smtClean="0"/>
            <a:t>найважливіших</a:t>
          </a:r>
          <a:r>
            <a:rPr lang="ru-RU" sz="1300" kern="1200" dirty="0" smtClean="0"/>
            <a:t> </a:t>
          </a:r>
          <a:r>
            <a:rPr lang="ru-RU" sz="1300" kern="1200" dirty="0" err="1" smtClean="0"/>
            <a:t>соціальних</a:t>
          </a:r>
          <a:r>
            <a:rPr lang="ru-RU" sz="1300" kern="1200" dirty="0" smtClean="0"/>
            <a:t> </a:t>
          </a:r>
          <a:r>
            <a:rPr lang="ru-RU" sz="1300" kern="1200" dirty="0" err="1" smtClean="0"/>
            <a:t>завдань</a:t>
          </a:r>
          <a:r>
            <a:rPr lang="ru-RU" sz="1300" kern="1200" dirty="0" smtClean="0"/>
            <a:t>: </a:t>
          </a:r>
          <a:r>
            <a:rPr lang="ru-RU" sz="1300" kern="1200" dirty="0" err="1" smtClean="0"/>
            <a:t>охорона</a:t>
          </a:r>
          <a:r>
            <a:rPr lang="ru-RU" sz="1300" kern="1200" dirty="0" smtClean="0"/>
            <a:t> </a:t>
          </a:r>
          <a:r>
            <a:rPr lang="ru-RU" sz="1300" kern="1200" dirty="0" err="1" smtClean="0"/>
            <a:t>здоров'я</a:t>
          </a:r>
          <a:r>
            <a:rPr lang="ru-RU" sz="1300" kern="1200" dirty="0" smtClean="0"/>
            <a:t>, </a:t>
          </a:r>
          <a:r>
            <a:rPr lang="ru-RU" sz="1300" kern="1200" dirty="0" err="1" smtClean="0"/>
            <a:t>освіта</a:t>
          </a:r>
          <a:r>
            <a:rPr lang="ru-RU" sz="1300" kern="1200" dirty="0" smtClean="0"/>
            <a:t>, </a:t>
          </a:r>
          <a:r>
            <a:rPr lang="ru-RU" sz="1300" kern="1200" dirty="0" err="1" smtClean="0"/>
            <a:t>житлова</a:t>
          </a:r>
          <a:r>
            <a:rPr lang="ru-RU" sz="1300" kern="1200" dirty="0" smtClean="0"/>
            <a:t> </a:t>
          </a:r>
          <a:r>
            <a:rPr lang="ru-RU" sz="1300" kern="1200" dirty="0" err="1" smtClean="0"/>
            <a:t>політика</a:t>
          </a:r>
          <a:r>
            <a:rPr lang="ru-RU" sz="1300" kern="1200" dirty="0" smtClean="0"/>
            <a:t> і </a:t>
          </a:r>
          <a:r>
            <a:rPr lang="ru-RU" sz="1300" kern="1200" dirty="0" err="1" smtClean="0"/>
            <a:t>сільське</a:t>
          </a:r>
          <a:r>
            <a:rPr lang="ru-RU" sz="1300" kern="1200" dirty="0" smtClean="0"/>
            <a:t> </a:t>
          </a:r>
          <a:r>
            <a:rPr lang="ru-RU" sz="1300" kern="1200" dirty="0" err="1" smtClean="0"/>
            <a:t>господарство</a:t>
          </a:r>
          <a:r>
            <a:rPr lang="ru-RU" sz="1300" kern="1200" dirty="0" smtClean="0"/>
            <a:t>.</a:t>
          </a:r>
          <a:endParaRPr lang="ru-RU" sz="1300" kern="1200" dirty="0"/>
        </a:p>
      </dsp:txBody>
      <dsp:txXfrm>
        <a:off x="971515" y="1158935"/>
        <a:ext cx="7728385" cy="579149"/>
      </dsp:txXfrm>
    </dsp:sp>
    <dsp:sp modelId="{43E38D5B-9C70-4784-B5B5-F436439D4408}">
      <dsp:nvSpPr>
        <dsp:cNvPr id="0" name=""/>
        <dsp:cNvSpPr/>
      </dsp:nvSpPr>
      <dsp:spPr>
        <a:xfrm>
          <a:off x="609546" y="1086541"/>
          <a:ext cx="723936" cy="72393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B5D928C-35FD-436B-B8D1-0EE198742993}">
      <dsp:nvSpPr>
        <dsp:cNvPr id="0" name=""/>
        <dsp:cNvSpPr/>
      </dsp:nvSpPr>
      <dsp:spPr>
        <a:xfrm>
          <a:off x="1258922" y="2027531"/>
          <a:ext cx="7440977" cy="579149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9700" tIns="33020" rIns="33020" bIns="33020" numCol="1" spcCol="1270" anchor="ctr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 smtClean="0"/>
            <a:t>У 2000–2008 </a:t>
          </a:r>
          <a:r>
            <a:rPr lang="ru-RU" sz="1300" kern="1200" dirty="0" err="1" smtClean="0"/>
            <a:t>рр</a:t>
          </a:r>
          <a:r>
            <a:rPr lang="ru-RU" sz="1300" kern="1200" dirty="0" smtClean="0"/>
            <a:t>. у </a:t>
          </a:r>
          <a:r>
            <a:rPr lang="ru-RU" sz="1300" kern="1200" dirty="0" err="1" smtClean="0"/>
            <a:t>Росії</a:t>
          </a:r>
          <a:r>
            <a:rPr lang="ru-RU" sz="1300" kern="1200" dirty="0" smtClean="0"/>
            <a:t> </a:t>
          </a:r>
          <a:r>
            <a:rPr lang="ru-RU" sz="1300" kern="1200" dirty="0" err="1" smtClean="0"/>
            <a:t>спостерігається</a:t>
          </a:r>
          <a:r>
            <a:rPr lang="ru-RU" sz="1300" kern="1200" dirty="0" smtClean="0"/>
            <a:t> </a:t>
          </a:r>
          <a:r>
            <a:rPr lang="ru-RU" sz="1300" kern="1200" dirty="0" err="1" smtClean="0"/>
            <a:t>зростання</a:t>
          </a:r>
          <a:r>
            <a:rPr lang="ru-RU" sz="1300" kern="1200" dirty="0" smtClean="0"/>
            <a:t> </a:t>
          </a:r>
          <a:r>
            <a:rPr lang="ru-RU" sz="1300" kern="1200" dirty="0" err="1" smtClean="0"/>
            <a:t>російської</a:t>
          </a:r>
          <a:r>
            <a:rPr lang="ru-RU" sz="1300" kern="1200" dirty="0" smtClean="0"/>
            <a:t> </a:t>
          </a:r>
          <a:r>
            <a:rPr lang="ru-RU" sz="1300" kern="1200" dirty="0" err="1" smtClean="0"/>
            <a:t>економіки</a:t>
          </a:r>
          <a:r>
            <a:rPr lang="ru-RU" sz="1300" kern="1200" dirty="0" smtClean="0"/>
            <a:t>, </a:t>
          </a:r>
          <a:r>
            <a:rPr lang="ru-RU" sz="1300" kern="1200" dirty="0" err="1" smtClean="0"/>
            <a:t>інвестицій</a:t>
          </a:r>
          <a:r>
            <a:rPr lang="ru-RU" sz="1300" kern="1200" dirty="0" smtClean="0"/>
            <a:t>, </a:t>
          </a:r>
          <a:r>
            <a:rPr lang="ru-RU" sz="1300" kern="1200" dirty="0" err="1" smtClean="0"/>
            <a:t>доходів</a:t>
          </a:r>
          <a:r>
            <a:rPr lang="ru-RU" sz="1300" kern="1200" dirty="0" smtClean="0"/>
            <a:t> </a:t>
          </a:r>
          <a:r>
            <a:rPr lang="ru-RU" sz="1300" kern="1200" dirty="0" err="1" smtClean="0"/>
            <a:t>населення</a:t>
          </a:r>
          <a:r>
            <a:rPr lang="ru-RU" sz="1300" kern="1200" dirty="0" smtClean="0"/>
            <a:t>, </a:t>
          </a:r>
          <a:r>
            <a:rPr lang="ru-RU" sz="1300" kern="1200" dirty="0" err="1" smtClean="0"/>
            <a:t>чому</a:t>
          </a:r>
          <a:r>
            <a:rPr lang="ru-RU" sz="1300" kern="1200" dirty="0" smtClean="0"/>
            <a:t> </a:t>
          </a:r>
          <a:r>
            <a:rPr lang="ru-RU" sz="1300" kern="1200" dirty="0" err="1" smtClean="0"/>
            <a:t>сприяли</a:t>
          </a:r>
          <a:r>
            <a:rPr lang="ru-RU" sz="1300" kern="1200" dirty="0" smtClean="0"/>
            <a:t> </a:t>
          </a:r>
          <a:r>
            <a:rPr lang="ru-RU" sz="1300" kern="1200" dirty="0" err="1" smtClean="0"/>
            <a:t>проведені</a:t>
          </a:r>
          <a:r>
            <a:rPr lang="ru-RU" sz="1300" kern="1200" dirty="0" smtClean="0"/>
            <a:t> </a:t>
          </a:r>
          <a:r>
            <a:rPr lang="ru-RU" sz="1300" kern="1200" dirty="0" err="1" smtClean="0"/>
            <a:t>реформи</a:t>
          </a:r>
          <a:r>
            <a:rPr lang="ru-RU" sz="1300" kern="1200" dirty="0" smtClean="0"/>
            <a:t>.</a:t>
          </a:r>
          <a:endParaRPr lang="ru-RU" sz="1300" kern="1200" dirty="0"/>
        </a:p>
      </dsp:txBody>
      <dsp:txXfrm>
        <a:off x="1258922" y="2027531"/>
        <a:ext cx="7440977" cy="579149"/>
      </dsp:txXfrm>
    </dsp:sp>
    <dsp:sp modelId="{260B4956-798A-4355-9CF1-27E1EBE9DCDB}">
      <dsp:nvSpPr>
        <dsp:cNvPr id="0" name=""/>
        <dsp:cNvSpPr/>
      </dsp:nvSpPr>
      <dsp:spPr>
        <a:xfrm>
          <a:off x="896954" y="1955138"/>
          <a:ext cx="723936" cy="72393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AD4515F-7C5A-4657-A2B6-1A4F87B1330F}">
      <dsp:nvSpPr>
        <dsp:cNvPr id="0" name=""/>
        <dsp:cNvSpPr/>
      </dsp:nvSpPr>
      <dsp:spPr>
        <a:xfrm>
          <a:off x="1350689" y="2896765"/>
          <a:ext cx="7349211" cy="579149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9700" tIns="33020" rIns="33020" bIns="33020" numCol="1" spcCol="1270" anchor="ctr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 smtClean="0"/>
            <a:t>до 2012 р. </a:t>
          </a:r>
          <a:r>
            <a:rPr lang="ru-RU" sz="1300" kern="1200" dirty="0" err="1" smtClean="0"/>
            <a:t>прийнято</a:t>
          </a:r>
          <a:r>
            <a:rPr lang="ru-RU" sz="1300" kern="1200" dirty="0" smtClean="0"/>
            <a:t> </a:t>
          </a:r>
          <a:r>
            <a:rPr lang="ru-RU" sz="1300" kern="1200" dirty="0" err="1" smtClean="0"/>
            <a:t>рішення</a:t>
          </a:r>
          <a:r>
            <a:rPr lang="ru-RU" sz="1300" kern="1200" dirty="0" smtClean="0"/>
            <a:t> в </a:t>
          </a:r>
          <a:r>
            <a:rPr lang="ru-RU" sz="1300" kern="1200" dirty="0" err="1" smtClean="0"/>
            <a:t>найближчі</a:t>
          </a:r>
          <a:r>
            <a:rPr lang="ru-RU" sz="1300" kern="1200" dirty="0" smtClean="0"/>
            <a:t> </a:t>
          </a:r>
          <a:r>
            <a:rPr lang="ru-RU" sz="1300" kern="1200" dirty="0" err="1" smtClean="0"/>
            <a:t>п'ять</a:t>
          </a:r>
          <a:r>
            <a:rPr lang="ru-RU" sz="1300" kern="1200" dirty="0" smtClean="0"/>
            <a:t> </a:t>
          </a:r>
          <a:r>
            <a:rPr lang="ru-RU" sz="1300" kern="1200" dirty="0" err="1" smtClean="0"/>
            <a:t>років</a:t>
          </a:r>
          <a:r>
            <a:rPr lang="ru-RU" sz="1300" kern="1200" dirty="0" smtClean="0"/>
            <a:t> провести </a:t>
          </a:r>
          <a:r>
            <a:rPr lang="ru-RU" sz="1300" kern="1200" dirty="0" err="1" smtClean="0"/>
            <a:t>масштабну</a:t>
          </a:r>
          <a:r>
            <a:rPr lang="ru-RU" sz="1300" kern="1200" dirty="0" smtClean="0"/>
            <a:t> </a:t>
          </a:r>
          <a:r>
            <a:rPr lang="ru-RU" sz="1300" kern="1200" dirty="0" err="1" smtClean="0"/>
            <a:t>приватизацію</a:t>
          </a:r>
          <a:r>
            <a:rPr lang="ru-RU" sz="1300" kern="1200" dirty="0" smtClean="0"/>
            <a:t> </a:t>
          </a:r>
          <a:r>
            <a:rPr lang="ru-RU" sz="1300" kern="1200" dirty="0" err="1" smtClean="0"/>
            <a:t>державної</a:t>
          </a:r>
          <a:r>
            <a:rPr lang="ru-RU" sz="1300" kern="1200" dirty="0" smtClean="0"/>
            <a:t> </a:t>
          </a:r>
          <a:r>
            <a:rPr lang="ru-RU" sz="1300" kern="1200" dirty="0" err="1" smtClean="0"/>
            <a:t>власності</a:t>
          </a:r>
          <a:r>
            <a:rPr lang="ru-RU" sz="1300" kern="1200" dirty="0" smtClean="0"/>
            <a:t>.</a:t>
          </a:r>
          <a:endParaRPr lang="ru-RU" sz="1300" kern="1200" dirty="0"/>
        </a:p>
      </dsp:txBody>
      <dsp:txXfrm>
        <a:off x="1350689" y="2896765"/>
        <a:ext cx="7349211" cy="579149"/>
      </dsp:txXfrm>
    </dsp:sp>
    <dsp:sp modelId="{BAA2BBDE-686A-49F0-94D4-25029020DCDB}">
      <dsp:nvSpPr>
        <dsp:cNvPr id="0" name=""/>
        <dsp:cNvSpPr/>
      </dsp:nvSpPr>
      <dsp:spPr>
        <a:xfrm>
          <a:off x="988721" y="2824371"/>
          <a:ext cx="723936" cy="72393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FAB99C3-776B-41EA-AE87-CC9DDD8890BE}">
      <dsp:nvSpPr>
        <dsp:cNvPr id="0" name=""/>
        <dsp:cNvSpPr/>
      </dsp:nvSpPr>
      <dsp:spPr>
        <a:xfrm>
          <a:off x="1258922" y="3765998"/>
          <a:ext cx="7440977" cy="579149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9700" tIns="33020" rIns="33020" bIns="33020" numCol="1" spcCol="1270" anchor="ctr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 smtClean="0"/>
            <a:t>У 2004 р. </a:t>
          </a:r>
          <a:r>
            <a:rPr lang="ru-RU" sz="1300" kern="1200" dirty="0" err="1" smtClean="0"/>
            <a:t>Путіна</a:t>
          </a:r>
          <a:r>
            <a:rPr lang="ru-RU" sz="1300" kern="1200" dirty="0" smtClean="0"/>
            <a:t> В. В. </a:t>
          </a:r>
          <a:r>
            <a:rPr lang="ru-RU" sz="1300" kern="1200" dirty="0" err="1" smtClean="0"/>
            <a:t>переобрано</a:t>
          </a:r>
          <a:r>
            <a:rPr lang="ru-RU" sz="1300" kern="1200" dirty="0" smtClean="0"/>
            <a:t> президентом на </a:t>
          </a:r>
          <a:r>
            <a:rPr lang="ru-RU" sz="1300" kern="1200" dirty="0" err="1" smtClean="0"/>
            <a:t>другий</a:t>
          </a:r>
          <a:r>
            <a:rPr lang="ru-RU" sz="1300" kern="1200" dirty="0" smtClean="0"/>
            <a:t> </a:t>
          </a:r>
          <a:r>
            <a:rPr lang="ru-RU" sz="1300" kern="1200" dirty="0" err="1" smtClean="0"/>
            <a:t>термін</a:t>
          </a:r>
          <a:r>
            <a:rPr lang="ru-RU" sz="1300" kern="1200" dirty="0" smtClean="0"/>
            <a:t>.</a:t>
          </a:r>
          <a:endParaRPr lang="ru-RU" sz="1300" kern="1200" dirty="0"/>
        </a:p>
      </dsp:txBody>
      <dsp:txXfrm>
        <a:off x="1258922" y="3765998"/>
        <a:ext cx="7440977" cy="579149"/>
      </dsp:txXfrm>
    </dsp:sp>
    <dsp:sp modelId="{DC22430D-6E45-4658-B667-81D18B51B40F}">
      <dsp:nvSpPr>
        <dsp:cNvPr id="0" name=""/>
        <dsp:cNvSpPr/>
      </dsp:nvSpPr>
      <dsp:spPr>
        <a:xfrm>
          <a:off x="896954" y="3693605"/>
          <a:ext cx="723936" cy="72393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9617FF0-B3B5-4554-9805-1C2BB6C371FA}">
      <dsp:nvSpPr>
        <dsp:cNvPr id="0" name=""/>
        <dsp:cNvSpPr/>
      </dsp:nvSpPr>
      <dsp:spPr>
        <a:xfrm>
          <a:off x="971515" y="4634595"/>
          <a:ext cx="7728385" cy="579149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9700" tIns="33020" rIns="33020" bIns="33020" numCol="1" spcCol="1270" anchor="ctr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 smtClean="0"/>
            <a:t>2008 р. президентом </a:t>
          </a:r>
          <a:r>
            <a:rPr lang="ru-RU" sz="1300" kern="1200" dirty="0" err="1" smtClean="0"/>
            <a:t>обрали</a:t>
          </a:r>
          <a:r>
            <a:rPr lang="ru-RU" sz="1300" kern="1200" dirty="0" smtClean="0"/>
            <a:t> </a:t>
          </a:r>
          <a:r>
            <a:rPr lang="ru-RU" sz="1300" kern="1200" dirty="0" err="1" smtClean="0"/>
            <a:t>Медведєва</a:t>
          </a:r>
          <a:r>
            <a:rPr lang="ru-RU" sz="1300" kern="1200" dirty="0" smtClean="0"/>
            <a:t> </a:t>
          </a:r>
          <a:r>
            <a:rPr lang="ru-RU" sz="1300" kern="1200" dirty="0" err="1" smtClean="0"/>
            <a:t>Дмитра</a:t>
          </a:r>
          <a:r>
            <a:rPr lang="ru-RU" sz="1300" kern="1200" dirty="0" smtClean="0"/>
            <a:t> </a:t>
          </a:r>
          <a:r>
            <a:rPr lang="ru-RU" sz="1300" kern="1200" dirty="0" err="1" smtClean="0"/>
            <a:t>Анатолійовича</a:t>
          </a:r>
          <a:r>
            <a:rPr lang="ru-RU" sz="1300" kern="1200" dirty="0" smtClean="0"/>
            <a:t>.</a:t>
          </a:r>
          <a:endParaRPr lang="ru-RU" sz="1300" kern="1200" dirty="0"/>
        </a:p>
      </dsp:txBody>
      <dsp:txXfrm>
        <a:off x="971515" y="4634595"/>
        <a:ext cx="7728385" cy="579149"/>
      </dsp:txXfrm>
    </dsp:sp>
    <dsp:sp modelId="{3F482690-3EB6-4F45-8C73-37DFF3BD8B21}">
      <dsp:nvSpPr>
        <dsp:cNvPr id="0" name=""/>
        <dsp:cNvSpPr/>
      </dsp:nvSpPr>
      <dsp:spPr>
        <a:xfrm>
          <a:off x="609546" y="4562201"/>
          <a:ext cx="723936" cy="72393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E56634B-BAF6-4BDA-A22D-369D52D19A9D}">
      <dsp:nvSpPr>
        <dsp:cNvPr id="0" name=""/>
        <dsp:cNvSpPr/>
      </dsp:nvSpPr>
      <dsp:spPr>
        <a:xfrm>
          <a:off x="447043" y="5503828"/>
          <a:ext cx="8252857" cy="579149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9700" tIns="33020" rIns="33020" bIns="33020" numCol="1" spcCol="1270" anchor="ctr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 smtClean="0"/>
            <a:t>8 </a:t>
          </a:r>
          <a:r>
            <a:rPr lang="ru-RU" sz="1300" kern="1200" dirty="0" err="1" smtClean="0"/>
            <a:t>серпня</a:t>
          </a:r>
          <a:r>
            <a:rPr lang="ru-RU" sz="1300" kern="1200" dirty="0" smtClean="0"/>
            <a:t> 2008-го </a:t>
          </a:r>
          <a:r>
            <a:rPr lang="ru-RU" sz="1300" kern="1200" dirty="0" err="1" smtClean="0"/>
            <a:t>Росія</a:t>
          </a:r>
          <a:r>
            <a:rPr lang="ru-RU" sz="1300" kern="1200" dirty="0" smtClean="0"/>
            <a:t> вступила в </a:t>
          </a:r>
          <a:r>
            <a:rPr lang="ru-RU" sz="1300" kern="1200" dirty="0" err="1" smtClean="0"/>
            <a:t>збройний</a:t>
          </a:r>
          <a:r>
            <a:rPr lang="ru-RU" sz="1300" kern="1200" dirty="0" smtClean="0"/>
            <a:t> </a:t>
          </a:r>
          <a:r>
            <a:rPr lang="ru-RU" sz="1300" kern="1200" dirty="0" err="1" smtClean="0"/>
            <a:t>конфлікт</a:t>
          </a:r>
          <a:r>
            <a:rPr lang="ru-RU" sz="1300" kern="1200" dirty="0" smtClean="0"/>
            <a:t> </a:t>
          </a:r>
          <a:r>
            <a:rPr lang="ru-RU" sz="1300" kern="1200" dirty="0" err="1" smtClean="0"/>
            <a:t>із</a:t>
          </a:r>
          <a:r>
            <a:rPr lang="ru-RU" sz="1300" kern="1200" dirty="0" smtClean="0"/>
            <a:t> </a:t>
          </a:r>
          <a:r>
            <a:rPr lang="ru-RU" sz="1300" kern="1200" dirty="0" err="1" smtClean="0"/>
            <a:t>Грузією</a:t>
          </a:r>
          <a:r>
            <a:rPr lang="ru-RU" sz="1300" kern="1200" dirty="0" smtClean="0"/>
            <a:t>.</a:t>
          </a:r>
          <a:endParaRPr lang="ru-RU" sz="1300" kern="1200" dirty="0"/>
        </a:p>
      </dsp:txBody>
      <dsp:txXfrm>
        <a:off x="447043" y="5503828"/>
        <a:ext cx="8252857" cy="579149"/>
      </dsp:txXfrm>
    </dsp:sp>
    <dsp:sp modelId="{416A25C9-3C4A-416C-BC57-D412F681392F}">
      <dsp:nvSpPr>
        <dsp:cNvPr id="0" name=""/>
        <dsp:cNvSpPr/>
      </dsp:nvSpPr>
      <dsp:spPr>
        <a:xfrm>
          <a:off x="85075" y="5431435"/>
          <a:ext cx="723936" cy="72393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F5C953E-7042-42E2-931E-59060344F59C}">
      <dsp:nvSpPr>
        <dsp:cNvPr id="0" name=""/>
        <dsp:cNvSpPr/>
      </dsp:nvSpPr>
      <dsp:spPr>
        <a:xfrm>
          <a:off x="107" y="0"/>
          <a:ext cx="1428416" cy="6192688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4 </a:t>
          </a:r>
          <a:r>
            <a:rPr lang="ru-RU" sz="1200" kern="1200" dirty="0" err="1" smtClean="0"/>
            <a:t>грудня</a:t>
          </a:r>
          <a:r>
            <a:rPr lang="ru-RU" sz="1200" kern="1200" dirty="0" smtClean="0"/>
            <a:t> 2011 р. </a:t>
          </a:r>
          <a:r>
            <a:rPr lang="ru-RU" sz="1200" kern="1200" dirty="0" err="1" smtClean="0"/>
            <a:t>відбулися</a:t>
          </a:r>
          <a:r>
            <a:rPr lang="ru-RU" sz="1200" kern="1200" dirty="0" smtClean="0"/>
            <a:t> </a:t>
          </a:r>
          <a:r>
            <a:rPr lang="ru-RU" sz="1200" kern="1200" dirty="0" err="1" smtClean="0"/>
            <a:t>Вибори</a:t>
          </a:r>
          <a:r>
            <a:rPr lang="ru-RU" sz="1200" kern="1200" dirty="0" smtClean="0"/>
            <a:t> до </a:t>
          </a:r>
          <a:r>
            <a:rPr lang="ru-RU" sz="1200" kern="1200" dirty="0" err="1" smtClean="0"/>
            <a:t>Державної</a:t>
          </a:r>
          <a:r>
            <a:rPr lang="ru-RU" sz="1200" kern="1200" dirty="0" smtClean="0"/>
            <a:t> </a:t>
          </a:r>
          <a:r>
            <a:rPr lang="ru-RU" sz="1200" kern="1200" dirty="0" err="1" smtClean="0"/>
            <a:t>думи</a:t>
          </a:r>
          <a:r>
            <a:rPr lang="ru-RU" sz="1200" kern="1200" dirty="0" smtClean="0"/>
            <a:t> VI </a:t>
          </a:r>
          <a:r>
            <a:rPr lang="ru-RU" sz="1200" kern="1200" dirty="0" err="1" smtClean="0"/>
            <a:t>скликання</a:t>
          </a:r>
          <a:r>
            <a:rPr lang="ru-RU" sz="1200" kern="1200" dirty="0" smtClean="0"/>
            <a:t>, за результатами </a:t>
          </a:r>
          <a:r>
            <a:rPr lang="ru-RU" sz="1200" kern="1200" dirty="0" err="1" smtClean="0"/>
            <a:t>яких</a:t>
          </a:r>
          <a:r>
            <a:rPr lang="ru-RU" sz="1200" kern="1200" dirty="0" smtClean="0"/>
            <a:t> </a:t>
          </a:r>
          <a:r>
            <a:rPr lang="ru-RU" sz="1200" kern="1200" dirty="0" err="1" smtClean="0"/>
            <a:t>правляча</a:t>
          </a:r>
          <a:r>
            <a:rPr lang="ru-RU" sz="1200" kern="1200" dirty="0" smtClean="0"/>
            <a:t> </a:t>
          </a:r>
          <a:r>
            <a:rPr lang="ru-RU" sz="1200" kern="1200" dirty="0" err="1" smtClean="0"/>
            <a:t>партія</a:t>
          </a:r>
          <a:r>
            <a:rPr lang="ru-RU" sz="1200" kern="1200" dirty="0" smtClean="0"/>
            <a:t> «</a:t>
          </a:r>
          <a:r>
            <a:rPr lang="ru-RU" sz="1200" kern="1200" dirty="0" err="1" smtClean="0"/>
            <a:t>Єдина</a:t>
          </a:r>
          <a:r>
            <a:rPr lang="ru-RU" sz="1200" kern="1200" dirty="0" smtClean="0"/>
            <a:t> </a:t>
          </a:r>
          <a:r>
            <a:rPr lang="ru-RU" sz="1200" kern="1200" dirty="0" err="1" smtClean="0"/>
            <a:t>Росія</a:t>
          </a:r>
          <a:r>
            <a:rPr lang="ru-RU" sz="1200" kern="1200" dirty="0" smtClean="0"/>
            <a:t>» </a:t>
          </a:r>
          <a:r>
            <a:rPr lang="ru-RU" sz="1200" kern="1200" dirty="0" err="1" smtClean="0"/>
            <a:t>зберегла</a:t>
          </a:r>
          <a:r>
            <a:rPr lang="ru-RU" sz="1200" kern="1200" dirty="0" smtClean="0"/>
            <a:t> </a:t>
          </a:r>
          <a:r>
            <a:rPr lang="ru-RU" sz="1200" kern="1200" dirty="0" err="1" smtClean="0"/>
            <a:t>парламентську</a:t>
          </a:r>
          <a:r>
            <a:rPr lang="ru-RU" sz="1200" kern="1200" dirty="0" smtClean="0"/>
            <a:t> </a:t>
          </a:r>
          <a:r>
            <a:rPr lang="ru-RU" sz="1200" kern="1200" dirty="0" err="1" smtClean="0"/>
            <a:t>більшість</a:t>
          </a:r>
          <a:r>
            <a:rPr lang="ru-RU" sz="1200" kern="1200" dirty="0" smtClean="0"/>
            <a:t> і </a:t>
          </a:r>
          <a:r>
            <a:rPr lang="ru-RU" sz="1200" kern="1200" dirty="0" err="1" smtClean="0"/>
            <a:t>втратила</a:t>
          </a:r>
          <a:r>
            <a:rPr lang="ru-RU" sz="1200" kern="1200" dirty="0" smtClean="0"/>
            <a:t> </a:t>
          </a:r>
          <a:r>
            <a:rPr lang="ru-RU" sz="1200" kern="1200" dirty="0" err="1" smtClean="0"/>
            <a:t>конституційну</a:t>
          </a:r>
          <a:r>
            <a:rPr lang="ru-RU" sz="1200" kern="1200" dirty="0" smtClean="0"/>
            <a:t>.</a:t>
          </a:r>
          <a:endParaRPr lang="ru-RU" sz="1200" kern="1200" dirty="0"/>
        </a:p>
      </dsp:txBody>
      <dsp:txXfrm>
        <a:off x="107" y="2477075"/>
        <a:ext cx="1428416" cy="2477075"/>
      </dsp:txXfrm>
    </dsp:sp>
    <dsp:sp modelId="{C23443BA-849C-427A-AD32-7904EABA9C6A}">
      <dsp:nvSpPr>
        <dsp:cNvPr id="0" name=""/>
        <dsp:cNvSpPr/>
      </dsp:nvSpPr>
      <dsp:spPr>
        <a:xfrm>
          <a:off x="72009" y="360044"/>
          <a:ext cx="1342698" cy="1538230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219E614-0F39-4FF0-998C-E54F1B9E7E9C}">
      <dsp:nvSpPr>
        <dsp:cNvPr id="0" name=""/>
        <dsp:cNvSpPr/>
      </dsp:nvSpPr>
      <dsp:spPr>
        <a:xfrm>
          <a:off x="1471376" y="0"/>
          <a:ext cx="1428416" cy="6192688"/>
        </a:xfrm>
        <a:prstGeom prst="roundRect">
          <a:avLst>
            <a:gd name="adj" fmla="val 10000"/>
          </a:avLst>
        </a:prstGeom>
        <a:solidFill>
          <a:schemeClr val="accent5">
            <a:hueOff val="491443"/>
            <a:satOff val="-10793"/>
            <a:lumOff val="2745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На </a:t>
          </a:r>
          <a:r>
            <a:rPr lang="ru-RU" sz="1200" kern="1200" dirty="0" err="1" smtClean="0"/>
            <a:t>виборах</a:t>
          </a:r>
          <a:r>
            <a:rPr lang="ru-RU" sz="1200" kern="1200" dirty="0" smtClean="0"/>
            <a:t> президента </a:t>
          </a:r>
          <a:r>
            <a:rPr lang="ru-RU" sz="1200" kern="1200" dirty="0" err="1" smtClean="0"/>
            <a:t>Росії</a:t>
          </a:r>
          <a:r>
            <a:rPr lang="ru-RU" sz="1200" kern="1200" dirty="0" smtClean="0"/>
            <a:t> 4 </a:t>
          </a:r>
          <a:r>
            <a:rPr lang="ru-RU" sz="1200" kern="1200" dirty="0" err="1" smtClean="0"/>
            <a:t>березня</a:t>
          </a:r>
          <a:r>
            <a:rPr lang="ru-RU" sz="1200" kern="1200" dirty="0" smtClean="0"/>
            <a:t> 2012 р. </a:t>
          </a:r>
          <a:r>
            <a:rPr lang="ru-RU" sz="1200" kern="1200" dirty="0" err="1" smtClean="0"/>
            <a:t>Володимир</a:t>
          </a:r>
          <a:r>
            <a:rPr lang="ru-RU" sz="1200" kern="1200" dirty="0" smtClean="0"/>
            <a:t> </a:t>
          </a:r>
          <a:r>
            <a:rPr lang="ru-RU" sz="1200" kern="1200" dirty="0" err="1" smtClean="0"/>
            <a:t>Путін</a:t>
          </a:r>
          <a:r>
            <a:rPr lang="ru-RU" sz="1200" kern="1200" dirty="0" smtClean="0"/>
            <a:t> </a:t>
          </a:r>
          <a:r>
            <a:rPr lang="ru-RU" sz="1200" kern="1200" dirty="0" err="1" smtClean="0"/>
            <a:t>переміг</a:t>
          </a:r>
          <a:r>
            <a:rPr lang="ru-RU" sz="1200" kern="1200" dirty="0" smtClean="0"/>
            <a:t> у </a:t>
          </a:r>
          <a:r>
            <a:rPr lang="ru-RU" sz="1200" kern="1200" dirty="0" err="1" smtClean="0"/>
            <a:t>першому</a:t>
          </a:r>
          <a:r>
            <a:rPr lang="ru-RU" sz="1200" kern="1200" dirty="0" smtClean="0"/>
            <a:t> </a:t>
          </a:r>
          <a:r>
            <a:rPr lang="ru-RU" sz="1200" kern="1200" dirty="0" err="1" smtClean="0"/>
            <a:t>турі</a:t>
          </a:r>
          <a:r>
            <a:rPr lang="ru-RU" sz="1200" kern="1200" dirty="0" smtClean="0"/>
            <a:t>. 7 </a:t>
          </a:r>
          <a:r>
            <a:rPr lang="ru-RU" sz="1200" kern="1200" dirty="0" err="1" smtClean="0"/>
            <a:t>травня</a:t>
          </a:r>
          <a:r>
            <a:rPr lang="ru-RU" sz="1200" kern="1200" dirty="0" smtClean="0"/>
            <a:t> вступив на посаду президента </a:t>
          </a:r>
          <a:r>
            <a:rPr lang="ru-RU" sz="1200" kern="1200" dirty="0" err="1" smtClean="0"/>
            <a:t>Росії</a:t>
          </a:r>
          <a:r>
            <a:rPr lang="ru-RU" sz="1200" kern="1200" dirty="0" smtClean="0"/>
            <a:t>.</a:t>
          </a:r>
          <a:endParaRPr lang="ru-RU" sz="1200" kern="1200" dirty="0"/>
        </a:p>
      </dsp:txBody>
      <dsp:txXfrm>
        <a:off x="1471376" y="2477075"/>
        <a:ext cx="1428416" cy="2477075"/>
      </dsp:txXfrm>
    </dsp:sp>
    <dsp:sp modelId="{2193556D-2740-42A3-8BCA-20184F9983A2}">
      <dsp:nvSpPr>
        <dsp:cNvPr id="0" name=""/>
        <dsp:cNvSpPr/>
      </dsp:nvSpPr>
      <dsp:spPr>
        <a:xfrm>
          <a:off x="1512174" y="280527"/>
          <a:ext cx="1342711" cy="1663692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50B73B6-B4B5-4130-B8CB-21B8A4E0C3B2}">
      <dsp:nvSpPr>
        <dsp:cNvPr id="0" name=""/>
        <dsp:cNvSpPr/>
      </dsp:nvSpPr>
      <dsp:spPr>
        <a:xfrm>
          <a:off x="2942645" y="0"/>
          <a:ext cx="1428416" cy="6192688"/>
        </a:xfrm>
        <a:prstGeom prst="roundRect">
          <a:avLst>
            <a:gd name="adj" fmla="val 10000"/>
          </a:avLst>
        </a:prstGeom>
        <a:solidFill>
          <a:schemeClr val="accent5">
            <a:hueOff val="982886"/>
            <a:satOff val="-21585"/>
            <a:lumOff val="549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8 </a:t>
          </a:r>
          <a:r>
            <a:rPr lang="ru-RU" sz="1200" kern="1200" dirty="0" err="1" smtClean="0"/>
            <a:t>травня</a:t>
          </a:r>
          <a:r>
            <a:rPr lang="ru-RU" sz="1200" kern="1200" dirty="0" smtClean="0"/>
            <a:t> </a:t>
          </a:r>
          <a:r>
            <a:rPr lang="ru-RU" sz="1200" kern="1200" dirty="0" err="1" smtClean="0"/>
            <a:t>Державна</a:t>
          </a:r>
          <a:r>
            <a:rPr lang="ru-RU" sz="1200" kern="1200" dirty="0" smtClean="0"/>
            <a:t> дума дала </a:t>
          </a:r>
          <a:r>
            <a:rPr lang="ru-RU" sz="1200" kern="1200" dirty="0" err="1" smtClean="0"/>
            <a:t>згоду</a:t>
          </a:r>
          <a:r>
            <a:rPr lang="ru-RU" sz="1200" kern="1200" dirty="0" smtClean="0"/>
            <a:t> Президенту </a:t>
          </a:r>
          <a:r>
            <a:rPr lang="ru-RU" sz="1200" kern="1200" dirty="0" err="1" smtClean="0"/>
            <a:t>Росії</a:t>
          </a:r>
          <a:r>
            <a:rPr lang="ru-RU" sz="1200" kern="1200" dirty="0" smtClean="0"/>
            <a:t> </a:t>
          </a:r>
          <a:r>
            <a:rPr lang="ru-RU" sz="1200" kern="1200" dirty="0" err="1" smtClean="0"/>
            <a:t>Володимиру</a:t>
          </a:r>
          <a:r>
            <a:rPr lang="ru-RU" sz="1200" kern="1200" dirty="0" smtClean="0"/>
            <a:t> </a:t>
          </a:r>
          <a:r>
            <a:rPr lang="ru-RU" sz="1200" kern="1200" dirty="0" err="1" smtClean="0"/>
            <a:t>Путіну</a:t>
          </a:r>
          <a:r>
            <a:rPr lang="ru-RU" sz="1200" kern="1200" dirty="0" smtClean="0"/>
            <a:t> на </a:t>
          </a:r>
          <a:r>
            <a:rPr lang="ru-RU" sz="1200" kern="1200" dirty="0" err="1" smtClean="0"/>
            <a:t>призначення</a:t>
          </a:r>
          <a:r>
            <a:rPr lang="ru-RU" sz="1200" kern="1200" dirty="0" smtClean="0"/>
            <a:t> </a:t>
          </a:r>
          <a:r>
            <a:rPr lang="ru-RU" sz="1200" kern="1200" dirty="0" err="1" smtClean="0"/>
            <a:t>Дмитра</a:t>
          </a:r>
          <a:r>
            <a:rPr lang="ru-RU" sz="1200" kern="1200" dirty="0" smtClean="0"/>
            <a:t> </a:t>
          </a:r>
          <a:r>
            <a:rPr lang="ru-RU" sz="1200" kern="1200" dirty="0" err="1" smtClean="0"/>
            <a:t>Медведєва</a:t>
          </a:r>
          <a:r>
            <a:rPr lang="ru-RU" sz="1200" kern="1200" dirty="0" smtClean="0"/>
            <a:t> головою уряду.</a:t>
          </a:r>
          <a:endParaRPr lang="ru-RU" sz="1200" kern="1200" dirty="0"/>
        </a:p>
      </dsp:txBody>
      <dsp:txXfrm>
        <a:off x="2942645" y="2477075"/>
        <a:ext cx="1428416" cy="2477075"/>
      </dsp:txXfrm>
    </dsp:sp>
    <dsp:sp modelId="{2CA6EC06-CB17-4B43-BA44-015785D8DF82}">
      <dsp:nvSpPr>
        <dsp:cNvPr id="0" name=""/>
        <dsp:cNvSpPr/>
      </dsp:nvSpPr>
      <dsp:spPr>
        <a:xfrm>
          <a:off x="2952326" y="288033"/>
          <a:ext cx="1413861" cy="1682252"/>
        </a:xfrm>
        <a:prstGeom prst="ellipse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0535D41-561F-4732-BE7A-F533BA495721}">
      <dsp:nvSpPr>
        <dsp:cNvPr id="0" name=""/>
        <dsp:cNvSpPr/>
      </dsp:nvSpPr>
      <dsp:spPr>
        <a:xfrm>
          <a:off x="4413914" y="0"/>
          <a:ext cx="1428416" cy="6192688"/>
        </a:xfrm>
        <a:prstGeom prst="roundRect">
          <a:avLst>
            <a:gd name="adj" fmla="val 10000"/>
          </a:avLst>
        </a:prstGeom>
        <a:solidFill>
          <a:schemeClr val="accent5">
            <a:hueOff val="1474328"/>
            <a:satOff val="-32378"/>
            <a:lumOff val="8235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У </a:t>
          </a:r>
          <a:r>
            <a:rPr lang="ru-RU" sz="1200" kern="1200" dirty="0" err="1" smtClean="0"/>
            <a:t>липні</a:t>
          </a:r>
          <a:r>
            <a:rPr lang="ru-RU" sz="1200" kern="1200" dirty="0" smtClean="0"/>
            <a:t> 2012 р. </a:t>
          </a:r>
          <a:r>
            <a:rPr lang="ru-RU" sz="1200" kern="1200" dirty="0" err="1" smtClean="0"/>
            <a:t>Росія</a:t>
          </a:r>
          <a:r>
            <a:rPr lang="ru-RU" sz="1200" kern="1200" dirty="0" smtClean="0"/>
            <a:t> </a:t>
          </a:r>
          <a:r>
            <a:rPr lang="ru-RU" sz="1200" kern="1200" dirty="0" err="1" smtClean="0"/>
            <a:t>спільно</a:t>
          </a:r>
          <a:r>
            <a:rPr lang="ru-RU" sz="1200" kern="1200" dirty="0" smtClean="0"/>
            <a:t> з КНР </a:t>
          </a:r>
          <a:r>
            <a:rPr lang="ru-RU" sz="1200" kern="1200" dirty="0" err="1" smtClean="0"/>
            <a:t>заблокувала</a:t>
          </a:r>
          <a:r>
            <a:rPr lang="ru-RU" sz="1200" kern="1200" dirty="0" smtClean="0"/>
            <a:t> в </a:t>
          </a:r>
          <a:r>
            <a:rPr lang="ru-RU" sz="1200" kern="1200" dirty="0" err="1" smtClean="0"/>
            <a:t>Раді</a:t>
          </a:r>
          <a:r>
            <a:rPr lang="ru-RU" sz="1200" kern="1200" dirty="0" smtClean="0"/>
            <a:t> </a:t>
          </a:r>
          <a:r>
            <a:rPr lang="ru-RU" sz="1200" kern="1200" dirty="0" err="1" smtClean="0"/>
            <a:t>Безпеки</a:t>
          </a:r>
          <a:r>
            <a:rPr lang="ru-RU" sz="1200" kern="1200" dirty="0" smtClean="0"/>
            <a:t> ООН проект </a:t>
          </a:r>
          <a:r>
            <a:rPr lang="ru-RU" sz="1200" kern="1200" dirty="0" err="1" smtClean="0"/>
            <a:t>резолюції</a:t>
          </a:r>
          <a:r>
            <a:rPr lang="ru-RU" sz="1200" kern="1200" dirty="0" smtClean="0"/>
            <a:t> </a:t>
          </a:r>
          <a:r>
            <a:rPr lang="ru-RU" sz="1200" kern="1200" dirty="0" err="1" smtClean="0"/>
            <a:t>щодо</a:t>
          </a:r>
          <a:r>
            <a:rPr lang="ru-RU" sz="1200" kern="1200" dirty="0" smtClean="0"/>
            <a:t> </a:t>
          </a:r>
          <a:r>
            <a:rPr lang="ru-RU" sz="1200" kern="1200" dirty="0" err="1" smtClean="0"/>
            <a:t>Сирії</a:t>
          </a:r>
          <a:r>
            <a:rPr lang="ru-RU" sz="1200" kern="1200" dirty="0" smtClean="0"/>
            <a:t>, </a:t>
          </a:r>
          <a:r>
            <a:rPr lang="ru-RU" sz="1200" kern="1200" dirty="0" err="1" smtClean="0"/>
            <a:t>який</a:t>
          </a:r>
          <a:r>
            <a:rPr lang="ru-RU" sz="1200" kern="1200" dirty="0" smtClean="0"/>
            <a:t> </a:t>
          </a:r>
          <a:r>
            <a:rPr lang="ru-RU" sz="1200" kern="1200" dirty="0" err="1" smtClean="0"/>
            <a:t>погрожував</a:t>
          </a:r>
          <a:r>
            <a:rPr lang="ru-RU" sz="1200" kern="1200" dirty="0" smtClean="0"/>
            <a:t> </a:t>
          </a:r>
          <a:r>
            <a:rPr lang="ru-RU" sz="1200" kern="1200" dirty="0" err="1" smtClean="0"/>
            <a:t>санкціями</a:t>
          </a:r>
          <a:r>
            <a:rPr lang="ru-RU" sz="1200" kern="1200" dirty="0" smtClean="0"/>
            <a:t>.</a:t>
          </a:r>
          <a:endParaRPr lang="ru-RU" sz="1200" kern="1200" dirty="0"/>
        </a:p>
      </dsp:txBody>
      <dsp:txXfrm>
        <a:off x="4413914" y="2477075"/>
        <a:ext cx="1428416" cy="2477075"/>
      </dsp:txXfrm>
    </dsp:sp>
    <dsp:sp modelId="{5513E27F-4FFB-45EF-A56F-32D5433477F6}">
      <dsp:nvSpPr>
        <dsp:cNvPr id="0" name=""/>
        <dsp:cNvSpPr/>
      </dsp:nvSpPr>
      <dsp:spPr>
        <a:xfrm>
          <a:off x="4439063" y="360044"/>
          <a:ext cx="1393586" cy="1648680"/>
        </a:xfrm>
        <a:prstGeom prst="ellipse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2A240C1-5A56-40A8-8493-6DC104171E35}">
      <dsp:nvSpPr>
        <dsp:cNvPr id="0" name=""/>
        <dsp:cNvSpPr/>
      </dsp:nvSpPr>
      <dsp:spPr>
        <a:xfrm>
          <a:off x="5885183" y="0"/>
          <a:ext cx="1428416" cy="6192688"/>
        </a:xfrm>
        <a:prstGeom prst="roundRect">
          <a:avLst>
            <a:gd name="adj" fmla="val 10000"/>
          </a:avLst>
        </a:prstGeom>
        <a:solidFill>
          <a:schemeClr val="accent5">
            <a:hueOff val="1965771"/>
            <a:satOff val="-43170"/>
            <a:lumOff val="1098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У 2013 р. </a:t>
          </a:r>
          <a:r>
            <a:rPr lang="ru-RU" sz="1200" kern="1200" dirty="0" err="1" smtClean="0"/>
            <a:t>прийнятий</a:t>
          </a:r>
          <a:r>
            <a:rPr lang="ru-RU" sz="1200" kern="1200" dirty="0" smtClean="0"/>
            <a:t> і </a:t>
          </a:r>
          <a:r>
            <a:rPr lang="ru-RU" sz="1200" kern="1200" dirty="0" err="1" smtClean="0"/>
            <a:t>підписаний</a:t>
          </a:r>
          <a:r>
            <a:rPr lang="ru-RU" sz="1200" kern="1200" dirty="0" smtClean="0"/>
            <a:t> закон № 65-ФЗ про </a:t>
          </a:r>
          <a:r>
            <a:rPr lang="ru-RU" sz="1200" kern="1200" dirty="0" err="1" smtClean="0"/>
            <a:t>посилення</a:t>
          </a:r>
          <a:r>
            <a:rPr lang="ru-RU" sz="1200" kern="1200" dirty="0" smtClean="0"/>
            <a:t> </a:t>
          </a:r>
          <a:r>
            <a:rPr lang="ru-RU" sz="1200" kern="1200" dirty="0" err="1" smtClean="0"/>
            <a:t>відповідальності</a:t>
          </a:r>
          <a:r>
            <a:rPr lang="ru-RU" sz="1200" kern="1200" dirty="0" smtClean="0"/>
            <a:t> за </a:t>
          </a:r>
          <a:r>
            <a:rPr lang="ru-RU" sz="1200" kern="1200" dirty="0" err="1" smtClean="0"/>
            <a:t>правопорушення</a:t>
          </a:r>
          <a:r>
            <a:rPr lang="ru-RU" sz="1200" kern="1200" dirty="0" smtClean="0"/>
            <a:t> при </a:t>
          </a:r>
          <a:r>
            <a:rPr lang="ru-RU" sz="1200" kern="1200" dirty="0" err="1" smtClean="0"/>
            <a:t>масових</a:t>
          </a:r>
          <a:r>
            <a:rPr lang="ru-RU" sz="1200" kern="1200" dirty="0" smtClean="0"/>
            <a:t> заходах.</a:t>
          </a:r>
          <a:endParaRPr lang="ru-RU" sz="1200" kern="1200" dirty="0"/>
        </a:p>
      </dsp:txBody>
      <dsp:txXfrm>
        <a:off x="5885183" y="2477075"/>
        <a:ext cx="1428416" cy="2477075"/>
      </dsp:txXfrm>
    </dsp:sp>
    <dsp:sp modelId="{814EFB6C-CA3B-4A92-AFD7-4A6174563DA0}">
      <dsp:nvSpPr>
        <dsp:cNvPr id="0" name=""/>
        <dsp:cNvSpPr/>
      </dsp:nvSpPr>
      <dsp:spPr>
        <a:xfrm>
          <a:off x="5904652" y="360044"/>
          <a:ext cx="1393586" cy="1648680"/>
        </a:xfrm>
        <a:prstGeom prst="ellipse">
          <a:avLst/>
        </a:prstGeom>
        <a:blipFill rotWithShape="1">
          <a:blip xmlns:r="http://schemas.openxmlformats.org/officeDocument/2006/relationships" r:embed="rId5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8934BE3-4FA1-4188-BACC-30FAE693407C}">
      <dsp:nvSpPr>
        <dsp:cNvPr id="0" name=""/>
        <dsp:cNvSpPr/>
      </dsp:nvSpPr>
      <dsp:spPr>
        <a:xfrm>
          <a:off x="7356452" y="0"/>
          <a:ext cx="1428416" cy="6192688"/>
        </a:xfrm>
        <a:prstGeom prst="roundRect">
          <a:avLst>
            <a:gd name="adj" fmla="val 10000"/>
          </a:avLst>
        </a:prstGeom>
        <a:solidFill>
          <a:schemeClr val="accent5">
            <a:hueOff val="2457214"/>
            <a:satOff val="-53963"/>
            <a:lumOff val="13725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18 </a:t>
          </a:r>
          <a:r>
            <a:rPr lang="ru-RU" sz="1200" kern="1200" dirty="0" err="1" smtClean="0"/>
            <a:t>березня</a:t>
          </a:r>
          <a:r>
            <a:rPr lang="ru-RU" sz="1200" kern="1200" dirty="0" smtClean="0"/>
            <a:t> 2014 року </a:t>
          </a:r>
          <a:r>
            <a:rPr lang="ru-RU" sz="1200" kern="1200" dirty="0" err="1" smtClean="0"/>
            <a:t>Росія</a:t>
          </a:r>
          <a:r>
            <a:rPr lang="ru-RU" sz="1200" kern="1200" dirty="0" smtClean="0"/>
            <a:t> </a:t>
          </a:r>
          <a:r>
            <a:rPr lang="ru-RU" sz="1200" kern="1200" dirty="0" err="1" smtClean="0"/>
            <a:t>всупереч</a:t>
          </a:r>
          <a:r>
            <a:rPr lang="ru-RU" sz="1200" kern="1200" dirty="0" smtClean="0"/>
            <a:t> </a:t>
          </a:r>
          <a:r>
            <a:rPr lang="ru-RU" sz="1200" kern="1200" dirty="0" err="1" smtClean="0"/>
            <a:t>Будапештського</a:t>
          </a:r>
          <a:r>
            <a:rPr lang="ru-RU" sz="1200" kern="1200" dirty="0" smtClean="0"/>
            <a:t> меморандуму, за </a:t>
          </a:r>
          <a:r>
            <a:rPr lang="ru-RU" sz="1200" kern="1200" dirty="0" err="1" smtClean="0"/>
            <a:t>яким</a:t>
          </a:r>
          <a:r>
            <a:rPr lang="ru-RU" sz="1200" kern="1200" dirty="0" smtClean="0"/>
            <a:t> РФ </a:t>
          </a:r>
          <a:r>
            <a:rPr lang="ru-RU" sz="1200" kern="1200" dirty="0" err="1" smtClean="0"/>
            <a:t>виступає</a:t>
          </a:r>
          <a:r>
            <a:rPr lang="ru-RU" sz="1200" kern="1200" dirty="0" smtClean="0"/>
            <a:t> гарантом </a:t>
          </a:r>
          <a:r>
            <a:rPr lang="ru-RU" sz="1200" kern="1200" dirty="0" err="1" smtClean="0"/>
            <a:t>територіальної</a:t>
          </a:r>
          <a:r>
            <a:rPr lang="ru-RU" sz="1200" kern="1200" dirty="0" smtClean="0"/>
            <a:t> </a:t>
          </a:r>
          <a:r>
            <a:rPr lang="ru-RU" sz="1200" kern="1200" dirty="0" err="1" smtClean="0"/>
            <a:t>цілісності</a:t>
          </a:r>
          <a:r>
            <a:rPr lang="ru-RU" sz="1200" kern="1200" dirty="0" smtClean="0"/>
            <a:t> </a:t>
          </a:r>
          <a:r>
            <a:rPr lang="ru-RU" sz="1200" kern="1200" dirty="0" err="1" smtClean="0"/>
            <a:t>України</a:t>
          </a:r>
          <a:r>
            <a:rPr lang="ru-RU" sz="1200" kern="1200" dirty="0" smtClean="0"/>
            <a:t>, </a:t>
          </a:r>
          <a:r>
            <a:rPr lang="ru-RU" sz="1200" kern="1200" dirty="0" err="1" smtClean="0"/>
            <a:t>здійснила</a:t>
          </a:r>
          <a:r>
            <a:rPr lang="ru-RU" sz="1200" kern="1200" dirty="0" smtClean="0"/>
            <a:t> </a:t>
          </a:r>
          <a:r>
            <a:rPr lang="ru-RU" sz="1200" kern="1200" dirty="0" err="1" smtClean="0"/>
            <a:t>анексію</a:t>
          </a:r>
          <a:r>
            <a:rPr lang="ru-RU" sz="1200" kern="1200" dirty="0" smtClean="0"/>
            <a:t> </a:t>
          </a:r>
          <a:r>
            <a:rPr lang="ru-RU" sz="1200" kern="1200" dirty="0" err="1" smtClean="0"/>
            <a:t>території</a:t>
          </a:r>
          <a:r>
            <a:rPr lang="ru-RU" sz="1200" kern="1200" dirty="0" smtClean="0"/>
            <a:t> </a:t>
          </a:r>
          <a:r>
            <a:rPr lang="ru-RU" sz="1200" kern="1200" dirty="0" err="1" smtClean="0"/>
            <a:t>Криму</a:t>
          </a:r>
          <a:r>
            <a:rPr lang="ru-RU" sz="1200" kern="1200" dirty="0" smtClean="0"/>
            <a:t> та Севастополя шляхом </a:t>
          </a:r>
          <a:r>
            <a:rPr lang="ru-RU" sz="1200" kern="1200" dirty="0" err="1" smtClean="0"/>
            <a:t>підписання</a:t>
          </a:r>
          <a:r>
            <a:rPr lang="ru-RU" sz="1200" kern="1200" dirty="0" smtClean="0"/>
            <a:t> Угоди про </a:t>
          </a:r>
          <a:r>
            <a:rPr lang="ru-RU" sz="1200" kern="1200" dirty="0" err="1" smtClean="0"/>
            <a:t>прийняття</a:t>
          </a:r>
          <a:r>
            <a:rPr lang="ru-RU" sz="1200" kern="1200" dirty="0" smtClean="0"/>
            <a:t> до складу РФ </a:t>
          </a:r>
          <a:r>
            <a:rPr lang="ru-RU" sz="1200" kern="1200" dirty="0" err="1" smtClean="0"/>
            <a:t>Криму</a:t>
          </a:r>
          <a:r>
            <a:rPr lang="ru-RU" sz="1200" kern="1200" dirty="0" smtClean="0"/>
            <a:t> і Севастополя.</a:t>
          </a:r>
          <a:endParaRPr lang="ru-RU" sz="1200" kern="1200" dirty="0"/>
        </a:p>
      </dsp:txBody>
      <dsp:txXfrm>
        <a:off x="7356452" y="2477075"/>
        <a:ext cx="1428416" cy="2477075"/>
      </dsp:txXfrm>
    </dsp:sp>
    <dsp:sp modelId="{0971EC45-C20D-4236-9B57-29D43FC2C37A}">
      <dsp:nvSpPr>
        <dsp:cNvPr id="0" name=""/>
        <dsp:cNvSpPr/>
      </dsp:nvSpPr>
      <dsp:spPr>
        <a:xfrm>
          <a:off x="7416827" y="360044"/>
          <a:ext cx="1342711" cy="1630120"/>
        </a:xfrm>
        <a:prstGeom prst="ellipse">
          <a:avLst/>
        </a:prstGeom>
        <a:blipFill rotWithShape="1">
          <a:blip xmlns:r="http://schemas.openxmlformats.org/officeDocument/2006/relationships" r:embed="rId6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1540033-7916-44F1-BFBF-A1EA2242CA30}">
      <dsp:nvSpPr>
        <dsp:cNvPr id="0" name=""/>
        <dsp:cNvSpPr/>
      </dsp:nvSpPr>
      <dsp:spPr>
        <a:xfrm>
          <a:off x="360046" y="5184574"/>
          <a:ext cx="8082177" cy="928903"/>
        </a:xfrm>
        <a:prstGeom prst="leftRightArrow">
          <a:avLst/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C454B5-636A-48F9-83FB-618FC17741A4}">
      <dsp:nvSpPr>
        <dsp:cNvPr id="0" name=""/>
        <dsp:cNvSpPr/>
      </dsp:nvSpPr>
      <dsp:spPr>
        <a:xfrm>
          <a:off x="145844" y="5361"/>
          <a:ext cx="2359246" cy="2359246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lvl="0" algn="ctr" defTabSz="44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00" kern="1200" dirty="0" smtClean="0">
              <a:solidFill>
                <a:schemeClr val="accent2">
                  <a:lumMod val="20000"/>
                  <a:lumOff val="80000"/>
                </a:schemeClr>
              </a:solidFill>
            </a:rPr>
            <a:t>.</a:t>
          </a:r>
          <a:endParaRPr lang="ru-RU" sz="100" kern="1200" dirty="0">
            <a:solidFill>
              <a:schemeClr val="accent2">
                <a:lumMod val="20000"/>
                <a:lumOff val="80000"/>
              </a:schemeClr>
            </a:solidFill>
          </a:endParaRPr>
        </a:p>
      </dsp:txBody>
      <dsp:txXfrm>
        <a:off x="491348" y="350865"/>
        <a:ext cx="1668238" cy="1668238"/>
      </dsp:txXfrm>
    </dsp:sp>
    <dsp:sp modelId="{206BFC35-C1F5-4CA2-AF72-B7764271C55E}">
      <dsp:nvSpPr>
        <dsp:cNvPr id="0" name=""/>
        <dsp:cNvSpPr/>
      </dsp:nvSpPr>
      <dsp:spPr>
        <a:xfrm>
          <a:off x="641286" y="2556178"/>
          <a:ext cx="1368362" cy="1368362"/>
        </a:xfrm>
        <a:prstGeom prst="mathPlus">
          <a:avLst/>
        </a:prstGeom>
        <a:solidFill>
          <a:schemeClr val="accent5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400" kern="1200"/>
        </a:p>
      </dsp:txBody>
      <dsp:txXfrm>
        <a:off x="822662" y="3079440"/>
        <a:ext cx="1005610" cy="321838"/>
      </dsp:txXfrm>
    </dsp:sp>
    <dsp:sp modelId="{CBC4E252-B4BD-4751-A70D-AAAB3DA9D3A7}">
      <dsp:nvSpPr>
        <dsp:cNvPr id="0" name=""/>
        <dsp:cNvSpPr/>
      </dsp:nvSpPr>
      <dsp:spPr>
        <a:xfrm>
          <a:off x="216031" y="4032447"/>
          <a:ext cx="2359246" cy="2359246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500" kern="1200" dirty="0"/>
        </a:p>
      </dsp:txBody>
      <dsp:txXfrm>
        <a:off x="561535" y="4377951"/>
        <a:ext cx="1668238" cy="1668238"/>
      </dsp:txXfrm>
    </dsp:sp>
    <dsp:sp modelId="{E7A9D1C6-8C7E-4D7A-860D-56FA02ED5C50}">
      <dsp:nvSpPr>
        <dsp:cNvPr id="0" name=""/>
        <dsp:cNvSpPr/>
      </dsp:nvSpPr>
      <dsp:spPr>
        <a:xfrm rot="29233">
          <a:off x="2911626" y="2775929"/>
          <a:ext cx="713111" cy="877639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shade val="90000"/>
            <a:hueOff val="-549520"/>
            <a:satOff val="-12512"/>
            <a:lumOff val="35988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4000" kern="1200"/>
        </a:p>
      </dsp:txBody>
      <dsp:txXfrm>
        <a:off x="2911630" y="2950547"/>
        <a:ext cx="499178" cy="526583"/>
      </dsp:txXfrm>
    </dsp:sp>
    <dsp:sp modelId="{49AEB0EF-3BC8-46BA-81CF-6A97DD5A6DA5}">
      <dsp:nvSpPr>
        <dsp:cNvPr id="0" name=""/>
        <dsp:cNvSpPr/>
      </dsp:nvSpPr>
      <dsp:spPr>
        <a:xfrm>
          <a:off x="3920638" y="881113"/>
          <a:ext cx="4718492" cy="4718492"/>
        </a:xfrm>
        <a:prstGeom prst="ellipse">
          <a:avLst/>
        </a:prstGeom>
        <a:solidFill>
          <a:schemeClr val="accent5">
            <a:alpha val="90000"/>
            <a:hueOff val="0"/>
            <a:satOff val="0"/>
            <a:lumOff val="0"/>
            <a:alphaOff val="-4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300" kern="1200" dirty="0" smtClean="0"/>
            <a:t>Державу із назвою Московія цар Петро І перейменував у Росію аж у XVIII столітті, в 1721 році.</a:t>
          </a:r>
          <a:endParaRPr lang="ru-RU" sz="3300" kern="1200" dirty="0"/>
        </a:p>
      </dsp:txBody>
      <dsp:txXfrm>
        <a:off x="4611645" y="1572120"/>
        <a:ext cx="3336478" cy="3336478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851E91C-A557-448A-802F-D2469F3D2F9A}">
      <dsp:nvSpPr>
        <dsp:cNvPr id="0" name=""/>
        <dsp:cNvSpPr/>
      </dsp:nvSpPr>
      <dsp:spPr>
        <a:xfrm>
          <a:off x="3096349" y="144018"/>
          <a:ext cx="4338637" cy="3087422"/>
        </a:xfrm>
        <a:prstGeom prst="frame">
          <a:avLst>
            <a:gd name="adj1" fmla="val 5450"/>
          </a:avLst>
        </a:prstGeom>
        <a:solidFill>
          <a:schemeClr val="accent2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CADEF55-D490-4CDD-8F9E-BB35574DA31D}">
      <dsp:nvSpPr>
        <dsp:cNvPr id="0" name=""/>
        <dsp:cNvSpPr/>
      </dsp:nvSpPr>
      <dsp:spPr>
        <a:xfrm>
          <a:off x="1512173" y="288023"/>
          <a:ext cx="5755944" cy="3992318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5054C82-6339-40F5-A768-0D97797E7431}">
      <dsp:nvSpPr>
        <dsp:cNvPr id="0" name=""/>
        <dsp:cNvSpPr/>
      </dsp:nvSpPr>
      <dsp:spPr>
        <a:xfrm>
          <a:off x="288020" y="4389488"/>
          <a:ext cx="8212314" cy="20912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4320" tIns="102870" rIns="274320" bIns="102870" numCol="1" spcCol="1270" anchor="ctr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700" kern="1200" dirty="0" smtClean="0"/>
            <a:t> </a:t>
          </a:r>
          <a:r>
            <a:rPr lang="ru-RU" sz="2700" kern="1200" dirty="0" err="1" smtClean="0"/>
            <a:t>Плем'я</a:t>
          </a:r>
          <a:r>
            <a:rPr lang="ru-RU" sz="2700" kern="1200" dirty="0" smtClean="0"/>
            <a:t> </a:t>
          </a:r>
          <a:r>
            <a:rPr lang="ru-RU" sz="2700" kern="1200" dirty="0" err="1" smtClean="0"/>
            <a:t>мокші</a:t>
          </a:r>
          <a:r>
            <a:rPr lang="ru-RU" sz="2700" kern="1200" dirty="0" smtClean="0"/>
            <a:t> назвало свою </a:t>
          </a:r>
          <a:r>
            <a:rPr lang="ru-RU" sz="2700" kern="1200" dirty="0" err="1" smtClean="0"/>
            <a:t>річку</a:t>
          </a:r>
          <a:r>
            <a:rPr lang="ru-RU" sz="2700" kern="1200" dirty="0" smtClean="0"/>
            <a:t> Москва. А переклад </a:t>
          </a:r>
          <a:r>
            <a:rPr lang="ru-RU" sz="2700" kern="1200" dirty="0" err="1" smtClean="0"/>
            <a:t>цієї</a:t>
          </a:r>
          <a:r>
            <a:rPr lang="ru-RU" sz="2700" kern="1200" dirty="0" smtClean="0"/>
            <a:t> </a:t>
          </a:r>
          <a:r>
            <a:rPr lang="ru-RU" sz="2700" kern="1200" dirty="0" err="1" smtClean="0"/>
            <a:t>назви</a:t>
          </a:r>
          <a:r>
            <a:rPr lang="ru-RU" sz="2700" kern="1200" dirty="0" smtClean="0"/>
            <a:t> з </a:t>
          </a:r>
          <a:r>
            <a:rPr lang="ru-RU" sz="2700" kern="1200" dirty="0" err="1" smtClean="0"/>
            <a:t>мови</a:t>
          </a:r>
          <a:r>
            <a:rPr lang="ru-RU" sz="2700" kern="1200" dirty="0" smtClean="0"/>
            <a:t> </a:t>
          </a:r>
          <a:r>
            <a:rPr lang="ru-RU" sz="2700" kern="1200" dirty="0" err="1" smtClean="0"/>
            <a:t>мокші</a:t>
          </a:r>
          <a:r>
            <a:rPr lang="ru-RU" sz="2700" kern="1200" dirty="0" smtClean="0"/>
            <a:t> </a:t>
          </a:r>
          <a:r>
            <a:rPr lang="ru-RU" sz="2700" kern="1200" dirty="0" err="1" smtClean="0"/>
            <a:t>звучить</a:t>
          </a:r>
          <a:r>
            <a:rPr lang="ru-RU" sz="2700" kern="1200" dirty="0" smtClean="0"/>
            <a:t> як "</a:t>
          </a:r>
          <a:r>
            <a:rPr lang="ru-RU" sz="2700" kern="1200" dirty="0" err="1" smtClean="0"/>
            <a:t>брудна</a:t>
          </a:r>
          <a:r>
            <a:rPr lang="ru-RU" sz="2700" kern="1200" dirty="0" smtClean="0"/>
            <a:t> вода". Будь-</a:t>
          </a:r>
          <a:r>
            <a:rPr lang="ru-RU" sz="2700" kern="1200" dirty="0" err="1" smtClean="0"/>
            <a:t>які</a:t>
          </a:r>
          <a:r>
            <a:rPr lang="ru-RU" sz="2700" kern="1200" dirty="0" smtClean="0"/>
            <a:t> </a:t>
          </a:r>
          <a:r>
            <a:rPr lang="ru-RU" sz="2700" kern="1200" dirty="0" err="1" smtClean="0"/>
            <a:t>інші</a:t>
          </a:r>
          <a:r>
            <a:rPr lang="ru-RU" sz="2700" kern="1200" dirty="0" smtClean="0"/>
            <a:t> </a:t>
          </a:r>
          <a:r>
            <a:rPr lang="ru-RU" sz="2700" kern="1200" dirty="0" err="1" smtClean="0"/>
            <a:t>мови</a:t>
          </a:r>
          <a:r>
            <a:rPr lang="ru-RU" sz="2700" kern="1200" dirty="0" smtClean="0"/>
            <a:t> </a:t>
          </a:r>
          <a:r>
            <a:rPr lang="ru-RU" sz="2700" kern="1200" dirty="0" err="1" smtClean="0"/>
            <a:t>світу</a:t>
          </a:r>
          <a:r>
            <a:rPr lang="ru-RU" sz="2700" kern="1200" dirty="0" smtClean="0"/>
            <a:t> не </a:t>
          </a:r>
          <a:r>
            <a:rPr lang="ru-RU" sz="2700" kern="1200" dirty="0" err="1" smtClean="0"/>
            <a:t>можуть</a:t>
          </a:r>
          <a:r>
            <a:rPr lang="ru-RU" sz="2700" kern="1200" dirty="0" smtClean="0"/>
            <a:t> </a:t>
          </a:r>
          <a:r>
            <a:rPr lang="ru-RU" sz="2700" kern="1200" dirty="0" err="1" smtClean="0"/>
            <a:t>перекласти</a:t>
          </a:r>
          <a:r>
            <a:rPr lang="ru-RU" sz="2700" kern="1200" dirty="0" smtClean="0"/>
            <a:t> слово "Москва". Слово "кремль" - </a:t>
          </a:r>
          <a:r>
            <a:rPr lang="ru-RU" sz="2700" kern="1200" dirty="0" err="1" smtClean="0"/>
            <a:t>татарське</a:t>
          </a:r>
          <a:r>
            <a:rPr lang="ru-RU" sz="2700" kern="1200" dirty="0" smtClean="0"/>
            <a:t> й </a:t>
          </a:r>
          <a:r>
            <a:rPr lang="ru-RU" sz="2700" kern="1200" dirty="0" err="1" smtClean="0"/>
            <a:t>означає</a:t>
          </a:r>
          <a:r>
            <a:rPr lang="ru-RU" sz="2700" kern="1200" dirty="0" smtClean="0"/>
            <a:t> "</a:t>
          </a:r>
          <a:r>
            <a:rPr lang="ru-RU" sz="2700" kern="1200" dirty="0" err="1" smtClean="0"/>
            <a:t>укріплення</a:t>
          </a:r>
          <a:r>
            <a:rPr lang="ru-RU" sz="2700" kern="1200" dirty="0" smtClean="0"/>
            <a:t> на </a:t>
          </a:r>
          <a:r>
            <a:rPr lang="ru-RU" sz="2700" kern="1200" dirty="0" err="1" smtClean="0"/>
            <a:t>височині</a:t>
          </a:r>
          <a:r>
            <a:rPr lang="ru-RU" sz="2700" kern="1200" dirty="0" smtClean="0"/>
            <a:t>".</a:t>
          </a:r>
          <a:endParaRPr lang="ru-RU" sz="2700" kern="1200" dirty="0"/>
        </a:p>
      </dsp:txBody>
      <dsp:txXfrm>
        <a:off x="288020" y="4389488"/>
        <a:ext cx="8212314" cy="2091231"/>
      </dsp:txXfrm>
    </dsp:sp>
    <dsp:sp modelId="{84325355-ABDB-415E-8D5C-81858C8FA4DF}">
      <dsp:nvSpPr>
        <dsp:cNvPr id="0" name=""/>
        <dsp:cNvSpPr/>
      </dsp:nvSpPr>
      <dsp:spPr>
        <a:xfrm>
          <a:off x="6454327" y="1803106"/>
          <a:ext cx="1983577" cy="30874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F6CE541-E0AE-4DE8-859C-9516CE497663}">
      <dsp:nvSpPr>
        <dsp:cNvPr id="0" name=""/>
        <dsp:cNvSpPr/>
      </dsp:nvSpPr>
      <dsp:spPr>
        <a:xfrm>
          <a:off x="216035" y="576072"/>
          <a:ext cx="3590070" cy="4520910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FC37399-40C2-4687-819E-E698A843576F}">
      <dsp:nvSpPr>
        <dsp:cNvPr id="0" name=""/>
        <dsp:cNvSpPr/>
      </dsp:nvSpPr>
      <dsp:spPr>
        <a:xfrm>
          <a:off x="3744418" y="3096350"/>
          <a:ext cx="4344617" cy="26835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700" kern="1200" dirty="0" smtClean="0"/>
            <a:t> </a:t>
          </a:r>
          <a:r>
            <a:rPr lang="ru-RU" sz="2700" kern="1200" dirty="0" err="1" smtClean="0"/>
            <a:t>Ніхто</a:t>
          </a:r>
          <a:r>
            <a:rPr lang="ru-RU" sz="2700" kern="1200" dirty="0" smtClean="0"/>
            <a:t> й </a:t>
          </a:r>
          <a:r>
            <a:rPr lang="ru-RU" sz="2700" kern="1200" dirty="0" err="1" smtClean="0"/>
            <a:t>ніколи</a:t>
          </a:r>
          <a:r>
            <a:rPr lang="ru-RU" sz="2700" kern="1200" dirty="0" smtClean="0"/>
            <a:t> не </a:t>
          </a:r>
          <a:r>
            <a:rPr lang="ru-RU" sz="2700" kern="1200" dirty="0" err="1" smtClean="0"/>
            <a:t>бачив</a:t>
          </a:r>
          <a:r>
            <a:rPr lang="ru-RU" sz="2700" kern="1200" dirty="0" smtClean="0"/>
            <a:t> у </a:t>
          </a:r>
          <a:r>
            <a:rPr lang="ru-RU" sz="2700" kern="1200" dirty="0" err="1" smtClean="0"/>
            <a:t>оригіналі</a:t>
          </a:r>
          <a:r>
            <a:rPr lang="ru-RU" sz="2700" kern="1200" dirty="0" smtClean="0"/>
            <a:t> </a:t>
          </a:r>
          <a:r>
            <a:rPr lang="ru-RU" sz="2700" kern="1200" dirty="0" err="1" smtClean="0"/>
            <a:t>договір</a:t>
          </a:r>
          <a:r>
            <a:rPr lang="ru-RU" sz="2700" kern="1200" dirty="0" smtClean="0"/>
            <a:t> про </a:t>
          </a:r>
          <a:r>
            <a:rPr lang="ru-RU" sz="2700" kern="1200" dirty="0" err="1" smtClean="0"/>
            <a:t>воз'єднання</a:t>
          </a:r>
          <a:r>
            <a:rPr lang="ru-RU" sz="2700" kern="1200" dirty="0" smtClean="0"/>
            <a:t> </a:t>
          </a:r>
          <a:r>
            <a:rPr lang="ru-RU" sz="2700" kern="1200" dirty="0" err="1" smtClean="0"/>
            <a:t>Московії</a:t>
          </a:r>
          <a:r>
            <a:rPr lang="ru-RU" sz="2700" kern="1200" dirty="0" smtClean="0"/>
            <a:t> та </a:t>
          </a:r>
          <a:r>
            <a:rPr lang="ru-RU" sz="2700" kern="1200" dirty="0" err="1" smtClean="0"/>
            <a:t>України</a:t>
          </a:r>
          <a:r>
            <a:rPr lang="ru-RU" sz="2700" kern="1200" dirty="0" smtClean="0"/>
            <a:t>, </a:t>
          </a:r>
          <a:r>
            <a:rPr lang="ru-RU" sz="2700" kern="1200" dirty="0" err="1" smtClean="0"/>
            <a:t>нібито</a:t>
          </a:r>
          <a:r>
            <a:rPr lang="ru-RU" sz="2700" kern="1200" dirty="0" smtClean="0"/>
            <a:t> </a:t>
          </a:r>
          <a:r>
            <a:rPr lang="ru-RU" sz="2700" kern="1200" dirty="0" err="1" smtClean="0"/>
            <a:t>підписаний</a:t>
          </a:r>
          <a:r>
            <a:rPr lang="ru-RU" sz="2700" kern="1200" dirty="0" smtClean="0"/>
            <a:t> </a:t>
          </a:r>
          <a:r>
            <a:rPr lang="ru-RU" sz="2700" kern="1200" dirty="0" err="1" smtClean="0"/>
            <a:t>Б.Хмельницьким</a:t>
          </a:r>
          <a:r>
            <a:rPr lang="ru-RU" sz="2700" kern="1200" dirty="0" smtClean="0"/>
            <a:t> і царем </a:t>
          </a:r>
          <a:r>
            <a:rPr lang="ru-RU" sz="2700" kern="1200" dirty="0" err="1" smtClean="0"/>
            <a:t>О.Романовим</a:t>
          </a:r>
          <a:r>
            <a:rPr lang="ru-RU" sz="2700" kern="1200" dirty="0" smtClean="0"/>
            <a:t>.</a:t>
          </a:r>
          <a:endParaRPr lang="ru-RU" sz="2700" kern="1200" dirty="0"/>
        </a:p>
      </dsp:txBody>
      <dsp:txXfrm>
        <a:off x="3744418" y="3096350"/>
        <a:ext cx="4344617" cy="2683593"/>
      </dsp:txXfrm>
    </dsp:sp>
    <dsp:sp modelId="{9BF9440F-7EAC-4C56-8FB4-9CD2AF938651}">
      <dsp:nvSpPr>
        <dsp:cNvPr id="0" name=""/>
        <dsp:cNvSpPr/>
      </dsp:nvSpPr>
      <dsp:spPr>
        <a:xfrm>
          <a:off x="3361086" y="2713350"/>
          <a:ext cx="1043408" cy="1043678"/>
        </a:xfrm>
        <a:prstGeom prst="halfFrame">
          <a:avLst>
            <a:gd name="adj1" fmla="val 25770"/>
            <a:gd name="adj2" fmla="val 2577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33C69A4-447D-43D0-B27C-0CC5357E81F1}">
      <dsp:nvSpPr>
        <dsp:cNvPr id="0" name=""/>
        <dsp:cNvSpPr/>
      </dsp:nvSpPr>
      <dsp:spPr>
        <a:xfrm rot="5400000">
          <a:off x="7459032" y="2713485"/>
          <a:ext cx="1043678" cy="1043408"/>
        </a:xfrm>
        <a:prstGeom prst="halfFrame">
          <a:avLst>
            <a:gd name="adj1" fmla="val 25770"/>
            <a:gd name="adj2" fmla="val 25770"/>
          </a:avLst>
        </a:prstGeom>
        <a:solidFill>
          <a:schemeClr val="accent5">
            <a:hueOff val="819071"/>
            <a:satOff val="-17988"/>
            <a:lumOff val="4575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8577139-9E24-436B-8D56-405EDBBE242B}">
      <dsp:nvSpPr>
        <dsp:cNvPr id="0" name=""/>
        <dsp:cNvSpPr/>
      </dsp:nvSpPr>
      <dsp:spPr>
        <a:xfrm rot="16200000">
          <a:off x="3360951" y="5119917"/>
          <a:ext cx="1043678" cy="1043408"/>
        </a:xfrm>
        <a:prstGeom prst="halfFrame">
          <a:avLst>
            <a:gd name="adj1" fmla="val 25770"/>
            <a:gd name="adj2" fmla="val 25770"/>
          </a:avLst>
        </a:prstGeom>
        <a:solidFill>
          <a:schemeClr val="accent5">
            <a:hueOff val="1638143"/>
            <a:satOff val="-35975"/>
            <a:lumOff val="915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379E155-36F0-43D4-983F-0E60EACB34D4}">
      <dsp:nvSpPr>
        <dsp:cNvPr id="0" name=""/>
        <dsp:cNvSpPr/>
      </dsp:nvSpPr>
      <dsp:spPr>
        <a:xfrm rot="10800000">
          <a:off x="7459167" y="5119782"/>
          <a:ext cx="1043408" cy="1043678"/>
        </a:xfrm>
        <a:prstGeom prst="halfFrame">
          <a:avLst>
            <a:gd name="adj1" fmla="val 25770"/>
            <a:gd name="adj2" fmla="val 25770"/>
          </a:avLst>
        </a:prstGeom>
        <a:solidFill>
          <a:schemeClr val="accent5">
            <a:hueOff val="2457214"/>
            <a:satOff val="-53963"/>
            <a:lumOff val="13725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5CB3B45-0838-4ADB-88AB-EF6D8154689F}">
      <dsp:nvSpPr>
        <dsp:cNvPr id="0" name=""/>
        <dsp:cNvSpPr/>
      </dsp:nvSpPr>
      <dsp:spPr>
        <a:xfrm>
          <a:off x="1008123" y="72022"/>
          <a:ext cx="4657264" cy="3314161"/>
        </a:xfrm>
        <a:prstGeom prst="frame">
          <a:avLst>
            <a:gd name="adj1" fmla="val 5450"/>
          </a:avLst>
        </a:prstGeom>
        <a:solidFill>
          <a:schemeClr val="accent5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F2EAE7F-1B6A-4EA4-A5F0-D1E1DE9CB1B1}">
      <dsp:nvSpPr>
        <dsp:cNvPr id="0" name=""/>
        <dsp:cNvSpPr/>
      </dsp:nvSpPr>
      <dsp:spPr>
        <a:xfrm>
          <a:off x="1152106" y="216029"/>
          <a:ext cx="6034951" cy="4065911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C3AC6AB-89D8-4480-A1FB-3F1F54F0F458}">
      <dsp:nvSpPr>
        <dsp:cNvPr id="0" name=""/>
        <dsp:cNvSpPr/>
      </dsp:nvSpPr>
      <dsp:spPr>
        <a:xfrm>
          <a:off x="648064" y="4254525"/>
          <a:ext cx="7523836" cy="22261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3520" tIns="83820" rIns="223520" bIns="8382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smtClean="0"/>
            <a:t>Золота Орда та </a:t>
          </a:r>
          <a:r>
            <a:rPr lang="ru-RU" sz="2200" kern="1200" dirty="0" err="1" smtClean="0"/>
            <a:t>її</a:t>
          </a:r>
          <a:r>
            <a:rPr lang="ru-RU" sz="2200" kern="1200" dirty="0" smtClean="0"/>
            <a:t> дочка </a:t>
          </a:r>
          <a:r>
            <a:rPr lang="ru-RU" sz="2200" kern="1200" dirty="0" err="1" smtClean="0"/>
            <a:t>Московія</a:t>
          </a:r>
          <a:r>
            <a:rPr lang="ru-RU" sz="2200" kern="1200" dirty="0" smtClean="0"/>
            <a:t> - </a:t>
          </a:r>
          <a:r>
            <a:rPr lang="ru-RU" sz="2200" kern="1200" dirty="0" err="1" smtClean="0"/>
            <a:t>це</a:t>
          </a:r>
          <a:r>
            <a:rPr lang="ru-RU" sz="2200" kern="1200" dirty="0" smtClean="0"/>
            <a:t> </a:t>
          </a:r>
          <a:r>
            <a:rPr lang="ru-RU" sz="2200" kern="1200" dirty="0" err="1" smtClean="0"/>
            <a:t>єдині</a:t>
          </a:r>
          <a:r>
            <a:rPr lang="ru-RU" sz="2200" kern="1200" dirty="0" smtClean="0"/>
            <a:t> </a:t>
          </a:r>
          <a:r>
            <a:rPr lang="ru-RU" sz="2200" kern="1200" dirty="0" err="1" smtClean="0"/>
            <a:t>країни</a:t>
          </a:r>
          <a:r>
            <a:rPr lang="ru-RU" sz="2200" kern="1200" dirty="0" smtClean="0"/>
            <a:t> </a:t>
          </a:r>
          <a:r>
            <a:rPr lang="ru-RU" sz="2200" kern="1200" dirty="0" err="1" smtClean="0"/>
            <a:t>світу</a:t>
          </a:r>
          <a:r>
            <a:rPr lang="ru-RU" sz="2200" kern="1200" dirty="0" smtClean="0"/>
            <a:t>, </a:t>
          </a:r>
          <a:r>
            <a:rPr lang="ru-RU" sz="2200" kern="1200" dirty="0" err="1" smtClean="0"/>
            <a:t>які</a:t>
          </a:r>
          <a:r>
            <a:rPr lang="ru-RU" sz="2200" kern="1200" dirty="0" smtClean="0"/>
            <a:t> </a:t>
          </a:r>
          <a:r>
            <a:rPr lang="ru-RU" sz="2200" kern="1200" dirty="0" err="1" smtClean="0"/>
            <a:t>тримали</a:t>
          </a:r>
          <a:r>
            <a:rPr lang="ru-RU" sz="2200" kern="1200" dirty="0" smtClean="0"/>
            <a:t> в </a:t>
          </a:r>
          <a:r>
            <a:rPr lang="ru-RU" sz="2200" kern="1200" dirty="0" err="1" smtClean="0"/>
            <a:t>рабстві</a:t>
          </a:r>
          <a:r>
            <a:rPr lang="ru-RU" sz="2200" kern="1200" dirty="0" smtClean="0"/>
            <a:t> </a:t>
          </a:r>
          <a:r>
            <a:rPr lang="ru-RU" sz="2200" kern="1200" dirty="0" err="1" smtClean="0"/>
            <a:t>власний</a:t>
          </a:r>
          <a:r>
            <a:rPr lang="ru-RU" sz="2200" kern="1200" dirty="0" smtClean="0"/>
            <a:t> народ. </a:t>
          </a:r>
          <a:r>
            <a:rPr lang="ru-RU" sz="2200" kern="1200" dirty="0" err="1" smtClean="0"/>
            <a:t>Це</a:t>
          </a:r>
          <a:r>
            <a:rPr lang="ru-RU" sz="2200" kern="1200" dirty="0" smtClean="0"/>
            <a:t> </a:t>
          </a:r>
          <a:r>
            <a:rPr lang="ru-RU" sz="2200" kern="1200" dirty="0" err="1" smtClean="0"/>
            <a:t>пояснює</a:t>
          </a:r>
          <a:r>
            <a:rPr lang="ru-RU" sz="2200" kern="1200" dirty="0" smtClean="0"/>
            <a:t> </a:t>
          </a:r>
          <a:r>
            <a:rPr lang="ru-RU" sz="2200" kern="1200" dirty="0" err="1" smtClean="0"/>
            <a:t>вічну</a:t>
          </a:r>
          <a:r>
            <a:rPr lang="ru-RU" sz="2200" kern="1200" dirty="0" smtClean="0"/>
            <a:t> </a:t>
          </a:r>
          <a:r>
            <a:rPr lang="ru-RU" sz="2200" kern="1200" dirty="0" err="1" smtClean="0"/>
            <a:t>відсталість</a:t>
          </a:r>
          <a:r>
            <a:rPr lang="ru-RU" sz="2200" kern="1200" dirty="0" smtClean="0"/>
            <a:t> </a:t>
          </a:r>
          <a:r>
            <a:rPr lang="ru-RU" sz="2200" kern="1200" dirty="0" err="1" smtClean="0"/>
            <a:t>багатої</a:t>
          </a:r>
          <a:r>
            <a:rPr lang="ru-RU" sz="2200" kern="1200" dirty="0" smtClean="0"/>
            <a:t> на </a:t>
          </a:r>
          <a:r>
            <a:rPr lang="ru-RU" sz="2200" kern="1200" dirty="0" err="1" smtClean="0"/>
            <a:t>природні</a:t>
          </a:r>
          <a:r>
            <a:rPr lang="ru-RU" sz="2200" kern="1200" dirty="0" smtClean="0"/>
            <a:t> </a:t>
          </a:r>
          <a:r>
            <a:rPr lang="ru-RU" sz="2200" kern="1200" dirty="0" err="1" smtClean="0"/>
            <a:t>копалини</a:t>
          </a:r>
          <a:r>
            <a:rPr lang="ru-RU" sz="2200" kern="1200" dirty="0" smtClean="0"/>
            <a:t> </a:t>
          </a:r>
          <a:r>
            <a:rPr lang="ru-RU" sz="2200" kern="1200" dirty="0" err="1" smtClean="0"/>
            <a:t>Московії</a:t>
          </a:r>
          <a:r>
            <a:rPr lang="ru-RU" sz="2200" kern="1200" dirty="0" smtClean="0"/>
            <a:t> </a:t>
          </a:r>
          <a:r>
            <a:rPr lang="ru-RU" sz="2200" kern="1200" dirty="0" err="1" smtClean="0"/>
            <a:t>від</a:t>
          </a:r>
          <a:r>
            <a:rPr lang="ru-RU" sz="2200" kern="1200" dirty="0" smtClean="0"/>
            <a:t> </a:t>
          </a:r>
          <a:r>
            <a:rPr lang="ru-RU" sz="2200" kern="1200" dirty="0" err="1" smtClean="0"/>
            <a:t>порівняно</a:t>
          </a:r>
          <a:r>
            <a:rPr lang="ru-RU" sz="2200" kern="1200" dirty="0" smtClean="0"/>
            <a:t> </a:t>
          </a:r>
          <a:r>
            <a:rPr lang="ru-RU" sz="2200" kern="1200" dirty="0" err="1" smtClean="0"/>
            <a:t>обділених</a:t>
          </a:r>
          <a:r>
            <a:rPr lang="ru-RU" sz="2200" kern="1200" dirty="0" smtClean="0"/>
            <a:t> на </a:t>
          </a:r>
          <a:r>
            <a:rPr lang="ru-RU" sz="2200" kern="1200" dirty="0" err="1" smtClean="0"/>
            <a:t>природні</a:t>
          </a:r>
          <a:r>
            <a:rPr lang="ru-RU" sz="2200" kern="1200" dirty="0" smtClean="0"/>
            <a:t> </a:t>
          </a:r>
          <a:r>
            <a:rPr lang="ru-RU" sz="2200" kern="1200" dirty="0" err="1" smtClean="0"/>
            <a:t>ресурси</a:t>
          </a:r>
          <a:r>
            <a:rPr lang="ru-RU" sz="2200" kern="1200" dirty="0" smtClean="0"/>
            <a:t> </a:t>
          </a:r>
          <a:r>
            <a:rPr lang="ru-RU" sz="2200" kern="1200" dirty="0" err="1" smtClean="0"/>
            <a:t>європейских</a:t>
          </a:r>
          <a:r>
            <a:rPr lang="ru-RU" sz="2200" kern="1200" dirty="0" smtClean="0"/>
            <a:t> </a:t>
          </a:r>
          <a:r>
            <a:rPr lang="ru-RU" sz="2200" kern="1200" dirty="0" err="1" smtClean="0"/>
            <a:t>країн</a:t>
          </a:r>
          <a:r>
            <a:rPr lang="ru-RU" sz="2200" kern="1200" dirty="0" smtClean="0"/>
            <a:t>. </a:t>
          </a:r>
          <a:r>
            <a:rPr lang="ru-RU" sz="2200" kern="1200" dirty="0" err="1" smtClean="0"/>
            <a:t>Адже</a:t>
          </a:r>
          <a:r>
            <a:rPr lang="ru-RU" sz="2200" kern="1200" dirty="0" smtClean="0"/>
            <a:t> </a:t>
          </a:r>
          <a:r>
            <a:rPr lang="ru-RU" sz="2200" kern="1200" dirty="0" err="1" smtClean="0"/>
            <a:t>ефективність</a:t>
          </a:r>
          <a:r>
            <a:rPr lang="ru-RU" sz="2200" kern="1200" dirty="0" smtClean="0"/>
            <a:t> </a:t>
          </a:r>
          <a:r>
            <a:rPr lang="ru-RU" sz="2200" kern="1200" dirty="0" err="1" smtClean="0"/>
            <a:t>роботи</a:t>
          </a:r>
          <a:r>
            <a:rPr lang="ru-RU" sz="2200" kern="1200" dirty="0" smtClean="0"/>
            <a:t> </a:t>
          </a:r>
          <a:r>
            <a:rPr lang="ru-RU" sz="2200" kern="1200" dirty="0" err="1" smtClean="0"/>
            <a:t>вільних</a:t>
          </a:r>
          <a:r>
            <a:rPr lang="ru-RU" sz="2200" kern="1200" dirty="0" smtClean="0"/>
            <a:t> людей </a:t>
          </a:r>
          <a:r>
            <a:rPr lang="ru-RU" sz="2200" kern="1200" dirty="0" err="1" smtClean="0"/>
            <a:t>набагато</a:t>
          </a:r>
          <a:r>
            <a:rPr lang="ru-RU" sz="2200" kern="1200" dirty="0" smtClean="0"/>
            <a:t> </a:t>
          </a:r>
          <a:r>
            <a:rPr lang="ru-RU" sz="2200" kern="1200" dirty="0" err="1" smtClean="0"/>
            <a:t>вища</a:t>
          </a:r>
          <a:r>
            <a:rPr lang="ru-RU" sz="2200" kern="1200" dirty="0" smtClean="0"/>
            <a:t>, </a:t>
          </a:r>
          <a:r>
            <a:rPr lang="ru-RU" sz="2200" kern="1200" dirty="0" err="1" smtClean="0"/>
            <a:t>ніж</a:t>
          </a:r>
          <a:r>
            <a:rPr lang="ru-RU" sz="2200" kern="1200" dirty="0" smtClean="0"/>
            <a:t> </a:t>
          </a:r>
          <a:r>
            <a:rPr lang="ru-RU" sz="2200" kern="1200" dirty="0" err="1" smtClean="0"/>
            <a:t>рабів</a:t>
          </a:r>
          <a:r>
            <a:rPr lang="ru-RU" sz="2200" kern="1200" dirty="0" smtClean="0"/>
            <a:t>.</a:t>
          </a:r>
          <a:endParaRPr lang="ru-RU" sz="2200" kern="1200" dirty="0"/>
        </a:p>
      </dsp:txBody>
      <dsp:txXfrm>
        <a:off x="648064" y="4254525"/>
        <a:ext cx="7523836" cy="2226194"/>
      </dsp:txXfrm>
    </dsp:sp>
    <dsp:sp modelId="{BAEC2882-DA62-4D64-86B8-28E653AECF82}">
      <dsp:nvSpPr>
        <dsp:cNvPr id="0" name=""/>
        <dsp:cNvSpPr/>
      </dsp:nvSpPr>
      <dsp:spPr>
        <a:xfrm>
          <a:off x="6282851" y="1647309"/>
          <a:ext cx="2129249" cy="33141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equation2">
  <dgm:title val=""/>
  <dgm:desc val=""/>
  <dgm:catLst>
    <dgm:cat type="relationship" pri="18000"/>
    <dgm:cat type="process" pri="2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linDir" val="fromL"/>
          <dgm:param type="fallback" val="2D"/>
        </dgm:alg>
      </dgm:if>
      <dgm:else name="Name3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ch" ptType="node" func="cnt" op="gte" val="3">
        <dgm:constrLst>
          <dgm:constr type="h" for="des" forName="node" refType="w" fact="0.5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ch" forName="lastNode" op="equ" val="65"/>
          <dgm:constr type="primFontSz" for="des" forName="node" op="equ" val="65"/>
          <dgm:constr type="primFontSz" for="des" forName="sibTrans" val="55"/>
          <dgm:constr type="primFontSz" for="des" forName="sibTrans" refType="primFontSz" refFor="des" refForName="node" op="lte" fact="0.8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if>
      <dgm:else name="Name6">
        <dgm:constrLst>
          <dgm:constr type="h" for="des" forName="node" refType="w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des" forName="node" val="65"/>
          <dgm:constr type="primFontSz" for="ch" forName="lastNode" refType="primFontSz" refFor="des" refForName="node" op="equ"/>
          <dgm:constr type="primFontSz" for="des" forName="sibTrans" val="55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else>
    </dgm:choose>
    <dgm:ruleLst/>
    <dgm:choose name="Name7">
      <dgm:if name="Name8" axis="ch" ptType="node" func="cnt" op="gte" val="1">
        <dgm:layoutNode name="vNodes">
          <dgm:alg type="lin">
            <dgm:param type="linDir" val="fromT"/>
            <dgm:param type="fallback" val="2D"/>
          </dgm:alg>
          <dgm:shape xmlns:r="http://schemas.openxmlformats.org/officeDocument/2006/relationships" r:blip="">
            <dgm:adjLst/>
          </dgm:shape>
          <dgm:presOf/>
          <dgm:constrLst/>
          <dgm:ruleLst/>
          <dgm:forEach name="Name9" axis="ch" ptType="node">
            <dgm:choose name="Name10">
              <dgm:if name="Name11" axis="self" func="revPos" op="neq" val="1">
                <dgm:layoutNode name="node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  <dgm:choose name="Name12">
                  <dgm:if name="Name13" axis="self" ptType="node" func="revPos" op="gt" val="2">
                    <dgm:forEach name="sibTransForEach" axis="followSib" ptType="sibTrans" cnt="1">
                      <dgm:layoutNode name="spacerT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  <dgm:layoutNode name="sibTrans">
                        <dgm:alg type="tx"/>
                        <dgm:shape xmlns:r="http://schemas.openxmlformats.org/officeDocument/2006/relationships" type="mathPlus" r:blip="">
                          <dgm:adjLst/>
                        </dgm:shape>
                        <dgm:presOf axis="self"/>
                        <dgm:constrLst>
                          <dgm:constr type="h" refType="w"/>
                          <dgm:constr type="lMarg"/>
                          <dgm:constr type="rMarg"/>
                          <dgm:constr type="tMarg"/>
                          <dgm:constr type="bMarg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spacerB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</dgm:forEach>
                  </dgm:if>
                  <dgm:else name="Name14"/>
                </dgm:choose>
              </dgm:if>
              <dgm:else name="Name15"/>
            </dgm:choose>
          </dgm:forEach>
        </dgm:layoutNode>
        <dgm:choose name="Name16">
          <dgm:if name="Name17" axis="ch" ptType="node" func="cnt" op="gt" val="1">
            <dgm:layoutNode name="sibTransLast">
              <dgm:alg type="conn">
                <dgm:param type="begPts" val="auto"/>
                <dgm:param type="endPts" val="auto"/>
                <dgm:param type="srcNode" val="vNodes"/>
                <dgm:param type="dstNode" val="lastNode"/>
              </dgm:alg>
              <dgm:shape xmlns:r="http://schemas.openxmlformats.org/officeDocument/2006/relationships" type="conn" r:blip="">
                <dgm:adjLst/>
              </dgm:shape>
              <dgm:presOf axis="ch" ptType="sibTrans" st="-1" cnt="1"/>
              <dgm:constrLst>
                <dgm:constr type="h" refType="w" fact="0.62"/>
                <dgm:constr type="connDist"/>
                <dgm:constr type="begPad" refType="connDist" fact="0.25"/>
                <dgm:constr type="endPad" refType="connDist" fact="0.22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ch desOrSelf" ptType="sibTrans sibTrans" st="-1 1" cnt="1 0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if>
          <dgm:else name="Name18"/>
        </dgm:choose>
        <dgm:layoutNode name="lastNode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ellipse" r:blip="">
            <dgm:adjLst/>
          </dgm:shape>
          <dgm:presOf axis="ch desOrSelf" ptType="node node" st="-1 1" cnt="1 0"/>
          <dgm:constrLst>
            <dgm:constr type="h" refType="w"/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</dgm:if>
      <dgm:else name="Name19"/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9/3/layout/SnapshotPictureList">
  <dgm:title val=""/>
  <dgm:desc val=""/>
  <dgm:catLst>
    <dgm:cat type="picture" pri="3000"/>
    <dgm:cat type="pictureconvert" pri="3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</dgm:ptLst>
      <dgm:cxnLst>
        <dgm:cxn modelId="40" srcId="0" destId="10" srcOrd="0" destOrd="0"/>
        <dgm:cxn modelId="12" srcId="10" destId="1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</dgm:ptLst>
      <dgm:cxnLst>
        <dgm:cxn modelId="40" srcId="0" destId="10" srcOrd="0" destOrd="0"/>
        <dgm:cxn modelId="12" srcId="10" destId="1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</dgm:ptLst>
      <dgm:cxnLst>
        <dgm:cxn modelId="40" srcId="0" destId="10" srcOrd="0" destOrd="0"/>
        <dgm:cxn modelId="12" srcId="10" destId="11" srcOrd="0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snake">
      <dgm:param type="grDir" val="tL"/>
      <dgm:param type="flowDir" val="col"/>
    </dgm:alg>
    <dgm:shape xmlns:r="http://schemas.openxmlformats.org/officeDocument/2006/relationships" r:blip="">
      <dgm:adjLst/>
    </dgm:shape>
    <dgm:constrLst>
      <dgm:constr type="primFontSz" for="des" forName="ChildText" refType="primFontSz" refFor="des" refForName="ParentText" op="lte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2.0273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onstrLst>
              <dgm:constr type="l" for="ch" forName="ParentAccentShape" refType="w" fact="0.0238"/>
              <dgm:constr type="t" for="ch" forName="ParentAccentShape" refType="h" fact="0.107"/>
              <dgm:constr type="w" for="ch" forName="ParentAccentShape" refType="w" fact="0.619"/>
              <dgm:constr type="h" for="ch" forName="ParentAccentShape" refType="h" fact="0.893"/>
              <dgm:constr type="l" for="ch" forName="ParentText" refType="w" fact="0.048"/>
              <dgm:constr type="t" for="ch" forName="ParentText" refType="h" fact="0.845"/>
              <dgm:constr type="w" for="ch" forName="ParentText" refType="w" fact="0.571"/>
              <dgm:constr type="h" for="ch" forName="ParentText" refType="h" fact="0.106"/>
              <dgm:constr type="l" for="ch" forName="ChildText" refType="w" fact="0.668"/>
              <dgm:constr type="t" for="ch" forName="ChildText" refType="h" fact="0.107"/>
              <dgm:constr type="w" for="ch" forName="ChildText" refType="w" fact="0.283"/>
              <dgm:constr type="h" for="ch" forName="ChildText" refType="h" fact="0.893"/>
              <dgm:constr type="l" for="ch" forName="ChildAccentShape" refType="w" fact="0.9762"/>
              <dgm:constr type="t" for="ch" forName="ChildAccentShape" refType="h" fact="0.107"/>
              <dgm:constr type="w" for="ch" forName="ChildAccentShape" refType="w" fact="0.0238"/>
              <dgm:constr type="h" for="ch" forName="ChildAccentShape" refType="h" fact="0.893"/>
              <dgm:constr type="l" for="ch" forName="Image" refType="w" fact="0"/>
              <dgm:constr type="t" for="ch" forName="Image" refType="h" fact="0"/>
              <dgm:constr type="w" for="ch" forName="Image" refType="w" fact="0.5952"/>
              <dgm:constr type="h" for="ch" forName="Image" refType="h" fact="0.8447"/>
            </dgm:constrLst>
          </dgm:if>
          <dgm:else name="Name3">
            <dgm:constrLst>
              <dgm:constr type="l" for="ch" forName="ParentAccentShape" refType="w" fact="0.3572"/>
              <dgm:constr type="t" for="ch" forName="ParentAccentShape" refType="h" fact="0.107"/>
              <dgm:constr type="w" for="ch" forName="ParentAccentShape" refType="w" fact="0.619"/>
              <dgm:constr type="h" for="ch" forName="ParentAccentShape" refType="h" fact="0.893"/>
              <dgm:constr type="l" for="ch" forName="ParentText" refType="w" fact="0.381"/>
              <dgm:constr type="t" for="ch" forName="ParentText" refType="h" fact="0.845"/>
              <dgm:constr type="w" for="ch" forName="ParentText" refType="w" fact="0.571"/>
              <dgm:constr type="h" for="ch" forName="ParentText" refType="h" fact="0.106"/>
              <dgm:constr type="l" for="ch" forName="ChildText" refType="w" fact="0.049"/>
              <dgm:constr type="t" for="ch" forName="ChildText" refType="h" fact="0.107"/>
              <dgm:constr type="w" for="ch" forName="ChildText" refType="w" fact="0.283"/>
              <dgm:constr type="h" for="ch" forName="ChildText" refType="h" fact="0.893"/>
              <dgm:constr type="l" for="ch" forName="ChildAccentShape" refType="w" fact="0"/>
              <dgm:constr type="t" for="ch" forName="ChildAccentShape" refType="h" fact="0.107"/>
              <dgm:constr type="w" for="ch" forName="ChildAccentShape" refType="w" fact="0.0238"/>
              <dgm:constr type="h" for="ch" forName="ChildAccentShape" refType="h" fact="0.893"/>
              <dgm:constr type="l" for="ch" forName="Image" refType="w" fact="0.4048"/>
              <dgm:constr type="t" for="ch" forName="Image" refType="h" fact="0"/>
              <dgm:constr type="w" for="ch" forName="Image" refType="w" fact="0.5952"/>
              <dgm:constr type="h" for="ch" forName="Image" refType="h" fact="0.8447"/>
            </dgm:constrLst>
          </dgm:else>
        </dgm:choose>
        <dgm:layoutNode name="ParentAccentShape" styleLbl="trBgShp">
          <dgm:alg type="sp"/>
          <dgm:shape xmlns:r="http://schemas.openxmlformats.org/officeDocument/2006/relationships" type="frame" r:blip="" zOrderOff="-10">
            <dgm:adjLst>
              <dgm:adj idx="1" val="0.0545"/>
            </dgm:adjLst>
          </dgm:shape>
          <dgm:presOf/>
        </dgm:layoutNode>
        <dgm:layoutNode name="ParentText" styleLbl="revTx">
          <dgm:varLst>
            <dgm:chMax val="1"/>
            <dgm:chPref val="1"/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 zOrderOff="10">
            <dgm:adjLst/>
          </dgm:shape>
          <dgm:presOf axis="self" ptType="node"/>
          <dgm:constrLst>
            <dgm:constr type="lMarg" refType="primFontSz" fact="0.8"/>
            <dgm:constr type="rMarg" refType="primFontSz" fact="0.8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" styleLbl="revTx">
          <dgm:varLst>
            <dgm:chMax val="0"/>
            <dgm:chPref val="0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 zOrderOff="10">
            <dgm:adjLst/>
          </dgm:shape>
          <dgm:choose name="Name4">
            <dgm:if name="Name5" axis="ch" ptType="node" func="cnt" op="gte" val="1">
              <dgm:presOf axis="des" ptType="node"/>
            </dgm:if>
            <dgm:else name="Name6">
              <dgm:presOf/>
            </dgm:else>
          </dgm:choose>
          <dgm:constrLst>
            <dgm:constr type="lMarg" refType="primFontSz" fact="0"/>
            <dgm:constr type="rMarg" refType="primFontSz" fact="0"/>
            <dgm:constr type="tMarg" refType="primFontSz" fact="0"/>
            <dgm:constr type="bMarg" refType="primFontSz" fact="0"/>
          </dgm:constrLst>
          <dgm:ruleLst>
            <dgm:rule type="primFontSz" val="5" fact="NaN" max="NaN"/>
          </dgm:ruleLst>
        </dgm:layoutNode>
        <dgm:layoutNode name="ChildAccentShape" styleLbl="trBgShp">
          <dgm:alg type="sp"/>
          <dgm:choose name="Name7">
            <dgm:if name="Name8" axis="ch" ptType="node" func="cnt" op="gte" val="1">
              <dgm:shape xmlns:r="http://schemas.openxmlformats.org/officeDocument/2006/relationships" type="rect" r:blip="" zOrderOff="-10">
                <dgm:adjLst/>
              </dgm:shape>
            </dgm:if>
            <dgm:else name="Name9">
              <dgm:shape xmlns:r="http://schemas.openxmlformats.org/officeDocument/2006/relationships" type="rect" r:blip="" hideGeom="1">
                <dgm:adjLst/>
              </dgm:shape>
            </dgm:else>
          </dgm:choose>
          <dgm:presOf/>
        </dgm:layoutNode>
        <dgm:layoutNode name="Image" styleLbl="align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9/3/layout/FramedTextPicture">
  <dgm:title val=""/>
  <dgm:desc val=""/>
  <dgm:catLst>
    <dgm:cat type="picture" pri="20000"/>
    <dgm:cat type="pictureconvert" pri="20000"/>
  </dgm:catLst>
  <dgm:sampData>
    <dgm:dataModel>
      <dgm:ptLst>
        <dgm:pt modelId="0" type="doc"/>
        <dgm:pt modelId="10">
          <dgm:prSet phldr="1"/>
        </dgm:pt>
      </dgm:ptLst>
      <dgm:cxnLst>
        <dgm:cxn modelId="20" srcId="0" destId="10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</dgm:ptLst>
      <dgm:cxnLst>
        <dgm:cxn modelId="20" srcId="0" destId="10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</dgm:ptLst>
      <dgm:cxnLst>
        <dgm:cxn modelId="20" srcId="0" destId="10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snake">
          <dgm:param type="grDir" val="tL"/>
          <dgm:param type="off" val="ctr"/>
        </dgm:alg>
      </dgm:if>
      <dgm:else name="Name3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w" for="ch" forName="composite" refType="w"/>
      <dgm:constr type="h" for="ch" forName="composite" refType="h"/>
      <dgm:constr type="primFontSz" for="des" ptType="node" op="equ" val="65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varLst>
          <dgm:chMax/>
          <dgm:chPref/>
        </dgm:varLst>
        <dgm:alg type="composite">
          <dgm:param type="ar" val="1.5179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3856"/>
              <dgm:constr type="h" for="ch" forName="Image" refType="h" fact="0.3902"/>
              <dgm:constr type="l" for="ch" forName="ParentText" refType="w" fact="0.4017"/>
              <dgm:constr type="t" for="ch" forName="ParentText" refType="h" fact="0.4146"/>
              <dgm:constr type="w" for="ch" forName="ParentText" refType="w" fact="0.5463"/>
              <dgm:constr type="h" for="ch" forName="ParentText" refType="h" fact="0.5122"/>
              <dgm:constr type="l" for="ch" forName="tlFrame" refType="w" fact="0.3535"/>
              <dgm:constr type="t" for="ch" forName="tlFrame" refType="h" fact="0.3415"/>
              <dgm:constr type="w" for="ch" forName="tlFrame" refType="w" fact="0.1312"/>
              <dgm:constr type="h" for="ch" forName="tlFrame" refType="h" fact="0.1992"/>
              <dgm:constr type="l" for="ch" forName="trFrame" refType="w" fact="0.8688"/>
              <dgm:constr type="t" for="ch" forName="trFrame" refType="h" fact="0.3415"/>
              <dgm:constr type="w" for="ch" forName="trFrame" refType="w" fact="0.1312"/>
              <dgm:constr type="h" for="ch" forName="trFrame" refType="h" fact="0.1992"/>
              <dgm:constr type="l" for="ch" forName="blFrame" refType="w" fact="0.3535"/>
              <dgm:constr type="t" for="ch" forName="blFrame" refType="h" fact="0.8008"/>
              <dgm:constr type="w" for="ch" forName="blFrame" refType="w" fact="0.1312"/>
              <dgm:constr type="h" for="ch" forName="blFrame" refType="h" fact="0.1992"/>
              <dgm:constr type="l" for="ch" forName="brFrame" refType="w" fact="0.8688"/>
              <dgm:constr type="t" for="ch" forName="brFrame" refType="h" fact="0.8008"/>
              <dgm:constr type="w" for="ch" forName="brFrame" refType="w" fact="0.1312"/>
              <dgm:constr type="h" for="ch" forName="brFrame" refType="h" fact="0.1992"/>
            </dgm:constrLst>
          </dgm:if>
          <dgm:else name="Name6">
            <dgm:constrLst>
              <dgm:constr type="l" for="ch" forName="Image" refType="w" fact="0.6144"/>
              <dgm:constr type="t" for="ch" forName="Image" refType="h" fact="0"/>
              <dgm:constr type="w" for="ch" forName="Image" refType="w" fact="0.3856"/>
              <dgm:constr type="h" for="ch" forName="Image" refType="h" fact="0.3902"/>
              <dgm:constr type="l" for="ch" forName="ParentText" refType="w" fact="0.0482"/>
              <dgm:constr type="t" for="ch" forName="ParentText" refType="h" fact="0.4146"/>
              <dgm:constr type="w" for="ch" forName="ParentText" refType="w" fact="0.5463"/>
              <dgm:constr type="h" for="ch" forName="ParentText" refType="h" fact="0.5122"/>
              <dgm:constr type="l" for="ch" forName="tlFrame" refType="w" fact="0"/>
              <dgm:constr type="t" for="ch" forName="tlFrame" refType="h" fact="0.3415"/>
              <dgm:constr type="w" for="ch" forName="tlFrame" refType="w" fact="0.1312"/>
              <dgm:constr type="h" for="ch" forName="tlFrame" refType="h" fact="0.1992"/>
              <dgm:constr type="l" for="ch" forName="trFrame" refType="w" fact="0.5153"/>
              <dgm:constr type="t" for="ch" forName="trFrame" refType="h" fact="0.3415"/>
              <dgm:constr type="w" for="ch" forName="trFrame" refType="w" fact="0.1312"/>
              <dgm:constr type="h" for="ch" forName="trFrame" refType="h" fact="0.1992"/>
              <dgm:constr type="l" for="ch" forName="blFrame" refType="w" fact="0"/>
              <dgm:constr type="t" for="ch" forName="blFrame" refType="h" fact="0.8008"/>
              <dgm:constr type="w" for="ch" forName="blFrame" refType="w" fact="0.1312"/>
              <dgm:constr type="h" for="ch" forName="blFrame" refType="h" fact="0.1992"/>
              <dgm:constr type="l" for="ch" forName="brFrame" refType="w" fact="0.5153"/>
              <dgm:constr type="t" for="ch" forName="brFrame" refType="h" fact="0.8008"/>
              <dgm:constr type="w" for="ch" forName="brFrame" refType="w" fact="0.1312"/>
              <dgm:constr type="h" for="ch" forName="brFrame" refType="h" fact="0.1992"/>
            </dgm:constrLst>
          </dgm:else>
        </dgm:choose>
        <dgm:layoutNode name="Image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tlFrame" styleLbl="node1">
          <dgm:alg type="sp"/>
          <dgm:shape xmlns:r="http://schemas.openxmlformats.org/officeDocument/2006/relationships" type="halfFrame" r:blip="">
            <dgm:adjLst>
              <dgm:adj idx="1" val="0.2577"/>
              <dgm:adj idx="2" val="0.2577"/>
            </dgm:adjLst>
          </dgm:shape>
          <dgm:presOf/>
        </dgm:layoutNode>
        <dgm:layoutNode name="trFrame" styleLbl="node1">
          <dgm:alg type="sp"/>
          <dgm:shape xmlns:r="http://schemas.openxmlformats.org/officeDocument/2006/relationships" rot="90" type="halfFrame" r:blip="">
            <dgm:adjLst>
              <dgm:adj idx="1" val="0.2577"/>
              <dgm:adj idx="2" val="0.2577"/>
            </dgm:adjLst>
          </dgm:shape>
          <dgm:presOf/>
        </dgm:layoutNode>
        <dgm:layoutNode name="blFrame" styleLbl="node1">
          <dgm:alg type="sp"/>
          <dgm:shape xmlns:r="http://schemas.openxmlformats.org/officeDocument/2006/relationships" rot="270" type="halfFrame" r:blip="">
            <dgm:adjLst>
              <dgm:adj idx="1" val="0.2577"/>
              <dgm:adj idx="2" val="0.2577"/>
            </dgm:adjLst>
          </dgm:shape>
          <dgm:presOf/>
        </dgm:layoutNode>
        <dgm:layoutNode name="brFrame" styleLbl="node1">
          <dgm:alg type="sp"/>
          <dgm:shape xmlns:r="http://schemas.openxmlformats.org/officeDocument/2006/relationships" rot="180" type="halfFrame" r:blip="">
            <dgm:adjLst>
              <dgm:adj idx="1" val="0.2577"/>
              <dgm:adj idx="2" val="0.2577"/>
            </dgm:adjLst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9/3/layout/SnapshotPictureList">
  <dgm:title val=""/>
  <dgm:desc val=""/>
  <dgm:catLst>
    <dgm:cat type="picture" pri="3000"/>
    <dgm:cat type="pictureconvert" pri="3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</dgm:ptLst>
      <dgm:cxnLst>
        <dgm:cxn modelId="40" srcId="0" destId="10" srcOrd="0" destOrd="0"/>
        <dgm:cxn modelId="12" srcId="10" destId="1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</dgm:ptLst>
      <dgm:cxnLst>
        <dgm:cxn modelId="40" srcId="0" destId="10" srcOrd="0" destOrd="0"/>
        <dgm:cxn modelId="12" srcId="10" destId="1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</dgm:ptLst>
      <dgm:cxnLst>
        <dgm:cxn modelId="40" srcId="0" destId="10" srcOrd="0" destOrd="0"/>
        <dgm:cxn modelId="12" srcId="10" destId="11" srcOrd="0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snake">
      <dgm:param type="grDir" val="tL"/>
      <dgm:param type="flowDir" val="col"/>
    </dgm:alg>
    <dgm:shape xmlns:r="http://schemas.openxmlformats.org/officeDocument/2006/relationships" r:blip="">
      <dgm:adjLst/>
    </dgm:shape>
    <dgm:constrLst>
      <dgm:constr type="primFontSz" for="des" forName="ChildText" refType="primFontSz" refFor="des" refForName="ParentText" op="lte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2.0273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onstrLst>
              <dgm:constr type="l" for="ch" forName="ParentAccentShape" refType="w" fact="0.0238"/>
              <dgm:constr type="t" for="ch" forName="ParentAccentShape" refType="h" fact="0.107"/>
              <dgm:constr type="w" for="ch" forName="ParentAccentShape" refType="w" fact="0.619"/>
              <dgm:constr type="h" for="ch" forName="ParentAccentShape" refType="h" fact="0.893"/>
              <dgm:constr type="l" for="ch" forName="ParentText" refType="w" fact="0.048"/>
              <dgm:constr type="t" for="ch" forName="ParentText" refType="h" fact="0.845"/>
              <dgm:constr type="w" for="ch" forName="ParentText" refType="w" fact="0.571"/>
              <dgm:constr type="h" for="ch" forName="ParentText" refType="h" fact="0.106"/>
              <dgm:constr type="l" for="ch" forName="ChildText" refType="w" fact="0.668"/>
              <dgm:constr type="t" for="ch" forName="ChildText" refType="h" fact="0.107"/>
              <dgm:constr type="w" for="ch" forName="ChildText" refType="w" fact="0.283"/>
              <dgm:constr type="h" for="ch" forName="ChildText" refType="h" fact="0.893"/>
              <dgm:constr type="l" for="ch" forName="ChildAccentShape" refType="w" fact="0.9762"/>
              <dgm:constr type="t" for="ch" forName="ChildAccentShape" refType="h" fact="0.107"/>
              <dgm:constr type="w" for="ch" forName="ChildAccentShape" refType="w" fact="0.0238"/>
              <dgm:constr type="h" for="ch" forName="ChildAccentShape" refType="h" fact="0.893"/>
              <dgm:constr type="l" for="ch" forName="Image" refType="w" fact="0"/>
              <dgm:constr type="t" for="ch" forName="Image" refType="h" fact="0"/>
              <dgm:constr type="w" for="ch" forName="Image" refType="w" fact="0.5952"/>
              <dgm:constr type="h" for="ch" forName="Image" refType="h" fact="0.8447"/>
            </dgm:constrLst>
          </dgm:if>
          <dgm:else name="Name3">
            <dgm:constrLst>
              <dgm:constr type="l" for="ch" forName="ParentAccentShape" refType="w" fact="0.3572"/>
              <dgm:constr type="t" for="ch" forName="ParentAccentShape" refType="h" fact="0.107"/>
              <dgm:constr type="w" for="ch" forName="ParentAccentShape" refType="w" fact="0.619"/>
              <dgm:constr type="h" for="ch" forName="ParentAccentShape" refType="h" fact="0.893"/>
              <dgm:constr type="l" for="ch" forName="ParentText" refType="w" fact="0.381"/>
              <dgm:constr type="t" for="ch" forName="ParentText" refType="h" fact="0.845"/>
              <dgm:constr type="w" for="ch" forName="ParentText" refType="w" fact="0.571"/>
              <dgm:constr type="h" for="ch" forName="ParentText" refType="h" fact="0.106"/>
              <dgm:constr type="l" for="ch" forName="ChildText" refType="w" fact="0.049"/>
              <dgm:constr type="t" for="ch" forName="ChildText" refType="h" fact="0.107"/>
              <dgm:constr type="w" for="ch" forName="ChildText" refType="w" fact="0.283"/>
              <dgm:constr type="h" for="ch" forName="ChildText" refType="h" fact="0.893"/>
              <dgm:constr type="l" for="ch" forName="ChildAccentShape" refType="w" fact="0"/>
              <dgm:constr type="t" for="ch" forName="ChildAccentShape" refType="h" fact="0.107"/>
              <dgm:constr type="w" for="ch" forName="ChildAccentShape" refType="w" fact="0.0238"/>
              <dgm:constr type="h" for="ch" forName="ChildAccentShape" refType="h" fact="0.893"/>
              <dgm:constr type="l" for="ch" forName="Image" refType="w" fact="0.4048"/>
              <dgm:constr type="t" for="ch" forName="Image" refType="h" fact="0"/>
              <dgm:constr type="w" for="ch" forName="Image" refType="w" fact="0.5952"/>
              <dgm:constr type="h" for="ch" forName="Image" refType="h" fact="0.8447"/>
            </dgm:constrLst>
          </dgm:else>
        </dgm:choose>
        <dgm:layoutNode name="ParentAccentShape" styleLbl="trBgShp">
          <dgm:alg type="sp"/>
          <dgm:shape xmlns:r="http://schemas.openxmlformats.org/officeDocument/2006/relationships" type="frame" r:blip="" zOrderOff="-10">
            <dgm:adjLst>
              <dgm:adj idx="1" val="0.0545"/>
            </dgm:adjLst>
          </dgm:shape>
          <dgm:presOf/>
        </dgm:layoutNode>
        <dgm:layoutNode name="ParentText" styleLbl="revTx">
          <dgm:varLst>
            <dgm:chMax val="1"/>
            <dgm:chPref val="1"/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 zOrderOff="10">
            <dgm:adjLst/>
          </dgm:shape>
          <dgm:presOf axis="self" ptType="node"/>
          <dgm:constrLst>
            <dgm:constr type="lMarg" refType="primFontSz" fact="0.8"/>
            <dgm:constr type="rMarg" refType="primFontSz" fact="0.8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" styleLbl="revTx">
          <dgm:varLst>
            <dgm:chMax val="0"/>
            <dgm:chPref val="0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 zOrderOff="10">
            <dgm:adjLst/>
          </dgm:shape>
          <dgm:choose name="Name4">
            <dgm:if name="Name5" axis="ch" ptType="node" func="cnt" op="gte" val="1">
              <dgm:presOf axis="des" ptType="node"/>
            </dgm:if>
            <dgm:else name="Name6">
              <dgm:presOf/>
            </dgm:else>
          </dgm:choose>
          <dgm:constrLst>
            <dgm:constr type="lMarg" refType="primFontSz" fact="0"/>
            <dgm:constr type="rMarg" refType="primFontSz" fact="0"/>
            <dgm:constr type="tMarg" refType="primFontSz" fact="0"/>
            <dgm:constr type="bMarg" refType="primFontSz" fact="0"/>
          </dgm:constrLst>
          <dgm:ruleLst>
            <dgm:rule type="primFontSz" val="5" fact="NaN" max="NaN"/>
          </dgm:ruleLst>
        </dgm:layoutNode>
        <dgm:layoutNode name="ChildAccentShape" styleLbl="trBgShp">
          <dgm:alg type="sp"/>
          <dgm:choose name="Name7">
            <dgm:if name="Name8" axis="ch" ptType="node" func="cnt" op="gte" val="1">
              <dgm:shape xmlns:r="http://schemas.openxmlformats.org/officeDocument/2006/relationships" type="rect" r:blip="" zOrderOff="-10">
                <dgm:adjLst/>
              </dgm:shape>
            </dgm:if>
            <dgm:else name="Name9">
              <dgm:shape xmlns:r="http://schemas.openxmlformats.org/officeDocument/2006/relationships" type="rect" r:blip="" hideGeom="1">
                <dgm:adjLst/>
              </dgm:shape>
            </dgm:else>
          </dgm:choose>
          <dgm:presOf/>
        </dgm:layoutNode>
        <dgm:layoutNode name="Image" styleLbl="align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010400" y="152399"/>
            <a:ext cx="1981200" cy="65562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52400" y="153923"/>
            <a:ext cx="6705600" cy="65532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010400" y="2052960"/>
            <a:ext cx="1981200" cy="1828800"/>
          </a:xfrm>
        </p:spPr>
        <p:txBody>
          <a:bodyPr anchor="ctr">
            <a:normAutofit/>
          </a:bodyPr>
          <a:lstStyle>
            <a:lvl1pPr marL="0" indent="0" algn="l">
              <a:buNone/>
              <a:defRPr sz="19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0956CE5F-644F-470F-9255-EC862E233570}" type="datetimeFigureOut">
              <a:rPr lang="ru-RU" smtClean="0"/>
              <a:t>25.01.2015</a:t>
            </a:fld>
            <a:endParaRPr lang="ru-RU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FD00CD28-1810-47B1-988E-6A926149686C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ru-RU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457200" y="2052960"/>
            <a:ext cx="6324600" cy="1828800"/>
          </a:xfrm>
        </p:spPr>
        <p:txBody>
          <a:bodyPr/>
          <a:lstStyle>
            <a:lvl1pPr algn="r">
              <a:defRPr sz="4200" spc="15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>
        <p14:reveal/>
      </p:transition>
    </mc:Choice>
    <mc:Fallback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6CE5F-644F-470F-9255-EC862E233570}" type="datetimeFigureOut">
              <a:rPr lang="ru-RU" smtClean="0"/>
              <a:t>25.01.2015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0CD28-1810-47B1-988E-6A926149686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>
        <p14:reveal/>
      </p:transition>
    </mc:Choice>
    <mc:Fallback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52400" y="147319"/>
            <a:ext cx="6705600" cy="655624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010400" y="147319"/>
            <a:ext cx="1956046" cy="655624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62800" y="274638"/>
            <a:ext cx="1676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6CE5F-644F-470F-9255-EC862E233570}" type="datetimeFigureOut">
              <a:rPr lang="ru-RU" smtClean="0"/>
              <a:t>25.01.2015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FD00CD28-1810-47B1-988E-6A926149686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>
        <p14:reveal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6CE5F-644F-470F-9255-EC862E233570}" type="datetimeFigureOut">
              <a:rPr lang="ru-RU" smtClean="0"/>
              <a:t>25.01.2015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0CD28-1810-47B1-988E-6A926149686C}" type="slidenum">
              <a:rPr lang="ru-RU" smtClean="0"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>
        <p14:reveal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010400" y="152399"/>
            <a:ext cx="1981200" cy="655624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52400" y="153923"/>
            <a:ext cx="6705600" cy="6553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62799" y="2892277"/>
            <a:ext cx="1600201" cy="1645920"/>
          </a:xfrm>
        </p:spPr>
        <p:txBody>
          <a:bodyPr anchor="ctr"/>
          <a:lstStyle>
            <a:lvl1pPr marL="0" indent="0">
              <a:buNone/>
              <a:defRPr sz="2000">
                <a:solidFill>
                  <a:schemeClr val="bg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0956CE5F-644F-470F-9255-EC862E233570}" type="datetimeFigureOut">
              <a:rPr lang="ru-RU" smtClean="0"/>
              <a:t>25.01.2015</a:t>
            </a:fld>
            <a:endParaRPr lang="ru-RU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FD00CD28-1810-47B1-988E-6A926149686C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381000" y="2892277"/>
            <a:ext cx="6324600" cy="1645920"/>
          </a:xfrm>
        </p:spPr>
        <p:txBody>
          <a:bodyPr/>
          <a:lstStyle>
            <a:lvl1pPr algn="r">
              <a:defRPr sz="4200" spc="15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>
        <p14:reveal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19072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19072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6CE5F-644F-470F-9255-EC862E233570}" type="datetimeFigureOut">
              <a:rPr lang="ru-RU" smtClean="0"/>
              <a:t>25.01.2015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0CD28-1810-47B1-988E-6A926149686C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>
        <p14:reveal/>
      </p:transition>
    </mc:Choice>
    <mc:Fallback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22438"/>
            <a:ext cx="4040188" cy="639762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399"/>
            <a:ext cx="4040188" cy="3687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22438"/>
            <a:ext cx="4041775" cy="639762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38399"/>
            <a:ext cx="4041775" cy="3687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6CE5F-644F-470F-9255-EC862E233570}" type="datetimeFigureOut">
              <a:rPr lang="ru-RU" smtClean="0"/>
              <a:t>25.01.2015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0CD28-1810-47B1-988E-6A926149686C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>
        <p14:reveal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6CE5F-644F-470F-9255-EC862E233570}" type="datetimeFigureOut">
              <a:rPr lang="ru-RU" smtClean="0"/>
              <a:t>25.01.2015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0CD28-1810-47B1-988E-6A926149686C}" type="slidenum">
              <a:rPr lang="ru-RU" smtClean="0"/>
              <a:t>‹#›</a:t>
            </a:fld>
            <a:endParaRPr lang="ru-RU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>
        <p14:reveal/>
      </p:transition>
    </mc:Choice>
    <mc:Fallback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2400" y="150919"/>
            <a:ext cx="8831802" cy="655624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6CE5F-644F-470F-9255-EC862E233570}" type="datetimeFigureOut">
              <a:rPr lang="ru-RU" smtClean="0"/>
              <a:t>25.01.2015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0CD28-1810-47B1-988E-6A926149686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>
        <p14:reveal/>
      </p:transition>
    </mc:Choice>
    <mc:Fallback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010400" y="150876"/>
            <a:ext cx="1981200" cy="65562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ectangle 8"/>
          <p:cNvSpPr/>
          <p:nvPr/>
        </p:nvSpPr>
        <p:spPr>
          <a:xfrm>
            <a:off x="152400" y="152400"/>
            <a:ext cx="6705600" cy="6553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304800"/>
            <a:ext cx="58674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59752" y="2130552"/>
            <a:ext cx="1673352" cy="2816352"/>
          </a:xfrm>
        </p:spPr>
        <p:txBody>
          <a:bodyPr tIns="0"/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6CE5F-644F-470F-9255-EC862E233570}" type="datetimeFigureOut">
              <a:rPr lang="ru-RU" smtClean="0"/>
              <a:t>25.01.2015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noFill/>
          </a:ln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FD00CD28-1810-47B1-988E-6A926149686C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7159752" y="457200"/>
            <a:ext cx="1675660" cy="1673352"/>
          </a:xfrm>
        </p:spPr>
        <p:txBody>
          <a:bodyPr anchor="b"/>
          <a:lstStyle>
            <a:lvl1pPr algn="l">
              <a:defRPr sz="2000" spc="15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>
        <p14:reveal/>
      </p:transition>
    </mc:Choice>
    <mc:Fallback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ectangle 8"/>
          <p:cNvSpPr/>
          <p:nvPr/>
        </p:nvSpPr>
        <p:spPr>
          <a:xfrm>
            <a:off x="7010400" y="150876"/>
            <a:ext cx="1981200" cy="655624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2400" y="152400"/>
            <a:ext cx="6705600" cy="6553200"/>
          </a:xfrm>
        </p:spPr>
        <p:txBody>
          <a:bodyPr anchor="ctr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62800" y="2133600"/>
            <a:ext cx="1676400" cy="2971800"/>
          </a:xfrm>
        </p:spPr>
        <p:txBody>
          <a:bodyPr tIns="0"/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6CE5F-644F-470F-9255-EC862E233570}" type="datetimeFigureOut">
              <a:rPr lang="ru-RU" smtClean="0"/>
              <a:t>25.01.2015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0CD28-1810-47B1-988E-6A926149686C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7162800" y="460248"/>
            <a:ext cx="1676400" cy="1673352"/>
          </a:xfrm>
        </p:spPr>
        <p:txBody>
          <a:bodyPr anchor="b"/>
          <a:lstStyle>
            <a:lvl1pPr algn="l">
              <a:defRPr sz="2000" spc="150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>
        <p14:reveal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52400" y="1634971"/>
            <a:ext cx="8831802" cy="504547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52399" y="152400"/>
            <a:ext cx="8814047" cy="134644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1000" y="355847"/>
            <a:ext cx="8381260" cy="10543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0999" y="1719071"/>
            <a:ext cx="8407893" cy="44074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70888" y="6356350"/>
            <a:ext cx="21336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fld id="{0956CE5F-644F-470F-9255-EC862E233570}" type="datetimeFigureOut">
              <a:rPr lang="ru-RU" smtClean="0"/>
              <a:t>25.01.2015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48000" y="6356350"/>
            <a:ext cx="33528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34680" y="6355080"/>
            <a:ext cx="582966" cy="274320"/>
          </a:xfrm>
          <a:prstGeom prst="rect">
            <a:avLst/>
          </a:prstGeom>
          <a:ln w="19050">
            <a:noFill/>
          </a:ln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2"/>
                </a:solidFill>
              </a:defRPr>
            </a:lvl1pPr>
          </a:lstStyle>
          <a:p>
            <a:fld id="{FD00CD28-1810-47B1-988E-6A926149686C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mc:AlternateContent xmlns:mc="http://schemas.openxmlformats.org/markup-compatibility/2006">
    <mc:Choice xmlns:p14="http://schemas.microsoft.com/office/powerpoint/2010/main" Requires="p14">
      <p:transition spd="med">
        <p14:reveal/>
      </p:transition>
    </mc:Choice>
    <mc:Fallback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3200" kern="1200" cap="all" spc="200" baseline="0">
          <a:ln>
            <a:noFill/>
          </a:ln>
          <a:solidFill>
            <a:schemeClr val="bg1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"/>
        <a:defRPr sz="2000" kern="1200" spc="150" baseline="0">
          <a:solidFill>
            <a:schemeClr val="tx2"/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buClr>
          <a:schemeClr val="accent2"/>
        </a:buClr>
        <a:buFont typeface="Wingdings" pitchFamily="2" charset="2"/>
        <a:buChar char="§"/>
        <a:defRPr sz="1800" kern="1200" spc="100" baseline="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buClr>
          <a:schemeClr val="accent3"/>
        </a:buClr>
        <a:buFont typeface="Wingdings" pitchFamily="2" charset="2"/>
        <a:buChar char="§"/>
        <a:defRPr sz="1600" kern="1200" spc="100" baseline="0">
          <a:solidFill>
            <a:schemeClr val="tx2"/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buClr>
          <a:schemeClr val="accent4"/>
        </a:buClr>
        <a:buFont typeface="Wingdings" pitchFamily="2" charset="2"/>
        <a:buChar char="§"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spcBef>
          <a:spcPct val="20000"/>
        </a:spcBef>
        <a:buClr>
          <a:schemeClr val="accent6"/>
        </a:buClr>
        <a:buFont typeface="Wingdings" pitchFamily="2" charset="2"/>
        <a:buChar char="§"/>
        <a:defRPr sz="1300" kern="1200" spc="100" baseline="0">
          <a:solidFill>
            <a:schemeClr val="tx2"/>
          </a:solidFill>
          <a:latin typeface="+mn-lt"/>
          <a:ea typeface="+mn-ea"/>
          <a:cs typeface="+mn-cs"/>
        </a:defRPr>
      </a:lvl5pPr>
      <a:lvl6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1828800" indent="-182880" algn="l" defTabSz="914400" rtl="0" eaLnBrk="1" latinLnBrk="0" hangingPunct="1">
        <a:spcBef>
          <a:spcPct val="20000"/>
        </a:spcBef>
        <a:buClr>
          <a:schemeClr val="accent2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5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 rot="16200000">
            <a:off x="4832648" y="2514600"/>
            <a:ext cx="6336704" cy="1828800"/>
          </a:xfrm>
        </p:spPr>
        <p:txBody>
          <a:bodyPr>
            <a:normAutofit/>
          </a:bodyPr>
          <a:lstStyle/>
          <a:p>
            <a:pPr algn="ctr"/>
            <a:r>
              <a:rPr lang="uk-UA" sz="4800" dirty="0" smtClean="0"/>
              <a:t>Після розпаду СРСР</a:t>
            </a:r>
            <a:endParaRPr lang="ru-RU" sz="480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3174" y="260648"/>
            <a:ext cx="6324600" cy="1828800"/>
          </a:xfrm>
        </p:spPr>
        <p:txBody>
          <a:bodyPr/>
          <a:lstStyle/>
          <a:p>
            <a:pPr algn="ctr"/>
            <a:r>
              <a:rPr lang="uk-UA" sz="16600" dirty="0" smtClean="0"/>
              <a:t>РОСІЯ</a:t>
            </a:r>
            <a:endParaRPr lang="ru-RU" sz="166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204864"/>
            <a:ext cx="5827828" cy="4320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673051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>
        <p14:reveal/>
      </p:transition>
    </mc:Choice>
    <mc:Fallback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1704283137"/>
              </p:ext>
            </p:extLst>
          </p:nvPr>
        </p:nvGraphicFramePr>
        <p:xfrm>
          <a:off x="179512" y="188640"/>
          <a:ext cx="8784976" cy="64807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4048717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>
        <p14:reveal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3071718687"/>
              </p:ext>
            </p:extLst>
          </p:nvPr>
        </p:nvGraphicFramePr>
        <p:xfrm>
          <a:off x="179512" y="188640"/>
          <a:ext cx="8784976" cy="64807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4200444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>
        <p14:reveal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14269740"/>
              </p:ext>
            </p:extLst>
          </p:nvPr>
        </p:nvGraphicFramePr>
        <p:xfrm>
          <a:off x="179512" y="188640"/>
          <a:ext cx="8784976" cy="64807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1815707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>
        <p14:reveal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1536008159"/>
              </p:ext>
            </p:extLst>
          </p:nvPr>
        </p:nvGraphicFramePr>
        <p:xfrm>
          <a:off x="179512" y="188640"/>
          <a:ext cx="8784976" cy="64807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4022608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>
        <p14:reveal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r>
              <a:rPr lang="ru-RU" sz="3600" dirty="0"/>
              <a:t>Прапор</a:t>
            </a:r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924944"/>
            <a:ext cx="4413178" cy="2941383"/>
          </a:xfrm>
        </p:spPr>
      </p:pic>
      <p:sp>
        <p:nvSpPr>
          <p:cNvPr id="6" name="Текст 5"/>
          <p:cNvSpPr>
            <a:spLocks noGrp="1"/>
          </p:cNvSpPr>
          <p:nvPr>
            <p:ph type="body" sz="quarter" idx="3"/>
          </p:nvPr>
        </p:nvSpPr>
        <p:spPr/>
        <p:txBody>
          <a:bodyPr>
            <a:noAutofit/>
          </a:bodyPr>
          <a:lstStyle/>
          <a:p>
            <a:r>
              <a:rPr lang="uk-UA" sz="3600" dirty="0" smtClean="0"/>
              <a:t>Герб</a:t>
            </a:r>
            <a:endParaRPr lang="ru-RU" sz="4000" dirty="0"/>
          </a:p>
        </p:txBody>
      </p:sp>
      <p:pic>
        <p:nvPicPr>
          <p:cNvPr id="9" name="Объект 8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2492896"/>
            <a:ext cx="3730664" cy="4086944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5400" dirty="0" err="1"/>
              <a:t>Російська</a:t>
            </a:r>
            <a:r>
              <a:rPr lang="ru-RU" sz="5400" dirty="0"/>
              <a:t> </a:t>
            </a:r>
            <a:r>
              <a:rPr lang="ru-RU" sz="5400" dirty="0" err="1"/>
              <a:t>Федерація</a:t>
            </a:r>
            <a:endParaRPr lang="ru-RU" sz="5400" dirty="0"/>
          </a:p>
        </p:txBody>
      </p:sp>
    </p:spTree>
    <p:extLst>
      <p:ext uri="{BB962C8B-B14F-4D97-AF65-F5344CB8AC3E}">
        <p14:creationId xmlns:p14="http://schemas.microsoft.com/office/powerpoint/2010/main" val="22150810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>
        <p14:reveal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z="4400" dirty="0" smtClean="0"/>
              <a:t>Розташування</a:t>
            </a:r>
            <a:endParaRPr lang="ru-RU" sz="4400" dirty="0"/>
          </a:p>
        </p:txBody>
      </p:sp>
      <p:pic>
        <p:nvPicPr>
          <p:cNvPr id="307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700808"/>
            <a:ext cx="8220475" cy="4896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023612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>
        <p14:reveal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Загальні відомості</a:t>
            </a:r>
            <a:endParaRPr lang="ru-RU" dirty="0"/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3248573791"/>
              </p:ext>
            </p:extLst>
          </p:nvPr>
        </p:nvGraphicFramePr>
        <p:xfrm>
          <a:off x="251520" y="1700808"/>
          <a:ext cx="8640960" cy="4896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6778236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>
        <p14:reveal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925860279"/>
              </p:ext>
            </p:extLst>
          </p:nvPr>
        </p:nvGraphicFramePr>
        <p:xfrm>
          <a:off x="179512" y="188640"/>
          <a:ext cx="8712968" cy="64807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5058081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>
        <p14:reveal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63888" y="188641"/>
            <a:ext cx="19442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1990-ті роки</a:t>
            </a:r>
            <a:endParaRPr lang="ru-RU" dirty="0"/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3126630433"/>
              </p:ext>
            </p:extLst>
          </p:nvPr>
        </p:nvGraphicFramePr>
        <p:xfrm>
          <a:off x="251520" y="557973"/>
          <a:ext cx="8640960" cy="61113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6903458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>
        <p14:reveal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635896" y="188640"/>
            <a:ext cx="15087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2000-ні роки</a:t>
            </a:r>
            <a:endParaRPr lang="ru-RU" dirty="0"/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514506"/>
              </p:ext>
            </p:extLst>
          </p:nvPr>
        </p:nvGraphicFramePr>
        <p:xfrm>
          <a:off x="179512" y="260648"/>
          <a:ext cx="8784976" cy="63726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0292765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>
        <p14:reveal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707904" y="116632"/>
            <a:ext cx="14606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2010-ті роки</a:t>
            </a:r>
            <a:endParaRPr lang="ru-RU" dirty="0"/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1218542481"/>
              </p:ext>
            </p:extLst>
          </p:nvPr>
        </p:nvGraphicFramePr>
        <p:xfrm>
          <a:off x="179512" y="476672"/>
          <a:ext cx="8784976" cy="6192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4339559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>
        <p14:reveal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260648"/>
            <a:ext cx="6324600" cy="6336704"/>
          </a:xfrm>
        </p:spPr>
        <p:txBody>
          <a:bodyPr/>
          <a:lstStyle/>
          <a:p>
            <a:pPr algn="ctr"/>
            <a:r>
              <a:rPr lang="uk-UA" sz="8800" dirty="0" smtClean="0"/>
              <a:t>факти з минулого Московії</a:t>
            </a:r>
            <a:endParaRPr lang="ru-RU" sz="88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162799" y="260648"/>
            <a:ext cx="1600201" cy="6408712"/>
          </a:xfrm>
        </p:spPr>
        <p:txBody>
          <a:bodyPr>
            <a:normAutofit/>
          </a:bodyPr>
          <a:lstStyle/>
          <a:p>
            <a:r>
              <a:rPr lang="uk-UA" sz="19800" dirty="0"/>
              <a:t>4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41213869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>
        <p14:reveal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етка">
  <a:themeElements>
    <a:clrScheme name="Главная">
      <a:dk1>
        <a:srgbClr val="000000"/>
      </a:dk1>
      <a:lt1>
        <a:srgbClr val="FFFFFF"/>
      </a:lt1>
      <a:dk2>
        <a:srgbClr val="D1282E"/>
      </a:dk2>
      <a:lt2>
        <a:srgbClr val="C8C8B1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Сетка">
      <a:maj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ajorFont>
      <a:min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inorFont>
    </a:fontScheme>
    <a:fmtScheme name="Сетка">
      <a:fillStyleLst>
        <a:solidFill>
          <a:schemeClr val="phClr"/>
        </a:solidFill>
        <a:solidFill>
          <a:schemeClr val="phClr">
            <a:tint val="5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175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3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3000"/>
                <a:satMod val="11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Grid</Template>
  <TotalTime>149</TotalTime>
  <Words>749</Words>
  <Application>Microsoft Office PowerPoint</Application>
  <PresentationFormat>Экран (4:3)</PresentationFormat>
  <Paragraphs>58</Paragraphs>
  <Slides>13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Сетка</vt:lpstr>
      <vt:lpstr>РОСІЯ</vt:lpstr>
      <vt:lpstr>Російська Федерація</vt:lpstr>
      <vt:lpstr>Розташування</vt:lpstr>
      <vt:lpstr>Загальні відомості</vt:lpstr>
      <vt:lpstr>Презентация PowerPoint</vt:lpstr>
      <vt:lpstr>Презентация PowerPoint</vt:lpstr>
      <vt:lpstr>Презентация PowerPoint</vt:lpstr>
      <vt:lpstr>Презентация PowerPoint</vt:lpstr>
      <vt:lpstr>факти з минулого Московії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Admin</cp:lastModifiedBy>
  <cp:revision>16</cp:revision>
  <dcterms:created xsi:type="dcterms:W3CDTF">2015-01-25T10:20:51Z</dcterms:created>
  <dcterms:modified xsi:type="dcterms:W3CDTF">2015-01-25T12:50:22Z</dcterms:modified>
</cp:coreProperties>
</file>