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58" r:id="rId6"/>
    <p:sldId id="267" r:id="rId7"/>
    <p:sldId id="259" r:id="rId8"/>
    <p:sldId id="260" r:id="rId9"/>
    <p:sldId id="268" r:id="rId10"/>
    <p:sldId id="261" r:id="rId11"/>
    <p:sldId id="262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DBF0-5505-4A54-8972-A71ECFC6D0F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DCCD6-E90E-4749-9673-E1CFAA9F9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428652"/>
            <a:ext cx="8486748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Визволення </a:t>
            </a:r>
            <a:r>
              <a:rPr lang="ru-RU" sz="89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8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иєва</a:t>
            </a:r>
            <a:endParaRPr lang="ru-RU" sz="8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  <a:lumOff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876"/>
            <a:ext cx="8572528" cy="328612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удар по ворогу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Лютізького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лацдарму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листопада,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темряви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Пуща-Водицький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рушили танки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ввімкненими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фарами та сиренами, на ходу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ведучи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інтенсивний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кулеметів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Приголомшений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ворог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безладно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кидав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позиції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ранок 5 листопада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оволоділи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Святошиним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визволяли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Чехословацької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полковника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Людвіка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 descr="http://pobeda1945-art.ru/photo/64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28654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01090" cy="314324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4 годину ранку 6 листопада 1943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нацистських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 ж дня Москва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салютувала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визволителям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пролунало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324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-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26-ї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Жовтневої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революції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«за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постояли»: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коштувала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417 тис.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з'єднанням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відзначилися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присвоєне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почесне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Початок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вигнання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786314" cy="542926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контрнаступу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німецько-фашистських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загарбників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Першими на землю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вступили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гвардійської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генерала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Кузнєцова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1942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окупантів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села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Півнівка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Луганщині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дня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населені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пункти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Меловського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image.tsn.ua/media/images2/original/Nov2008/c9152f96f2_94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7"/>
            <a:ext cx="4071933" cy="2714644"/>
          </a:xfrm>
          <a:prstGeom prst="rect">
            <a:avLst/>
          </a:prstGeom>
          <a:noFill/>
        </p:spPr>
      </p:pic>
      <p:pic>
        <p:nvPicPr>
          <p:cNvPr id="13316" name="Picture 4" descr="http://ukrmap.su/program2009/uh11/11_6/3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14818"/>
            <a:ext cx="4071966" cy="2484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плану Ставки на початку 1943 р.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потужний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Червоній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визволити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північно-східних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районів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супротивник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потужних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контрударів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повернув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контроль ряд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Але,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невдачі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стратегічна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ініціатива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залишалася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боці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(5 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 р.)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завершенням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докорінного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перелому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Вітчизняної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Перемога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відкрила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широкомасштабного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радянсько-германського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фронту. 23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м.Харків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практично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зруйнований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Донбаської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1943 р.)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визволені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-м. </a:t>
            </a:r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Сталіно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(зараз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Донецьк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 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Лівобережній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292895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вермахту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розраховувало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непереборною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перешкодою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назвало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створювану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гітлерівськими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захисну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лінію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Східним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валом».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Червоної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Дніпра фронтом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Уночі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 Лютіж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Дніпра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епопея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героїзму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воїнів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1943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визволене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school73.dnepredu.com/uploads/editor/1434/87379/news_78/bitva_za_dnepr_vostochnij_front_vtoraya_mirovaya_vojna_89962401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6286544" cy="363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спішно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евакуювали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установи,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вивозили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награбовані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Тікали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служив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окупантам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сподівався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опинився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окупованій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полон.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164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Визволення Києва</vt:lpstr>
      <vt:lpstr> Початок вигнання окупантів з України</vt:lpstr>
      <vt:lpstr>Слайд 3</vt:lpstr>
      <vt:lpstr>Слайд 4</vt:lpstr>
      <vt:lpstr>Слайд 5</vt:lpstr>
      <vt:lpstr> Продовження наступу Червоної армії на Лівобережній Україні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Валера</cp:lastModifiedBy>
  <cp:revision>22</cp:revision>
  <dcterms:created xsi:type="dcterms:W3CDTF">2014-04-23T15:03:19Z</dcterms:created>
  <dcterms:modified xsi:type="dcterms:W3CDTF">2015-03-16T20:44:24Z</dcterms:modified>
</cp:coreProperties>
</file>