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636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BE70-9E95-46FE-84DE-360AFC3C2C43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30A0-AFC3-4CD0-BFBC-7547A7C84D1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BE70-9E95-46FE-84DE-360AFC3C2C43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30A0-AFC3-4CD0-BFBC-7547A7C84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BE70-9E95-46FE-84DE-360AFC3C2C43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30A0-AFC3-4CD0-BFBC-7547A7C84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BE70-9E95-46FE-84DE-360AFC3C2C43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30A0-AFC3-4CD0-BFBC-7547A7C84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BE70-9E95-46FE-84DE-360AFC3C2C43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30A0-AFC3-4CD0-BFBC-7547A7C84D1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BE70-9E95-46FE-84DE-360AFC3C2C43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30A0-AFC3-4CD0-BFBC-7547A7C84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BE70-9E95-46FE-84DE-360AFC3C2C43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30A0-AFC3-4CD0-BFBC-7547A7C84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BE70-9E95-46FE-84DE-360AFC3C2C43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30A0-AFC3-4CD0-BFBC-7547A7C84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BE70-9E95-46FE-84DE-360AFC3C2C43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30A0-AFC3-4CD0-BFBC-7547A7C84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BE70-9E95-46FE-84DE-360AFC3C2C43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30A0-AFC3-4CD0-BFBC-7547A7C84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BE70-9E95-46FE-84DE-360AFC3C2C43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6F30A0-AFC3-4CD0-BFBC-7547A7C84D1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E2BE70-9E95-46FE-84DE-360AFC3C2C43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6F30A0-AFC3-4CD0-BFBC-7547A7C84D1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Автомобільний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залізничний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транспорт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України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946646"/>
            <a:ext cx="3240360" cy="2152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77" y="3946646"/>
            <a:ext cx="3168352" cy="20594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3297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2000">
        <p14:vortex dir="r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Автомобільний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транспорт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галузь</a:t>
            </a:r>
            <a:r>
              <a:rPr lang="ru-RU" dirty="0"/>
              <a:t> транспорту, яка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потреб </a:t>
            </a:r>
            <a:r>
              <a:rPr lang="ru-RU" dirty="0" err="1"/>
              <a:t>населення</a:t>
            </a:r>
            <a:r>
              <a:rPr lang="ru-RU" dirty="0"/>
              <a:t> та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у </a:t>
            </a:r>
            <a:r>
              <a:rPr lang="ru-RU" dirty="0" err="1"/>
              <a:t>перевезеннях</a:t>
            </a:r>
            <a:r>
              <a:rPr lang="ru-RU" dirty="0"/>
              <a:t> </a:t>
            </a:r>
            <a:r>
              <a:rPr lang="ru-RU" dirty="0" err="1"/>
              <a:t>пасажирів</a:t>
            </a:r>
            <a:r>
              <a:rPr lang="ru-RU" dirty="0"/>
              <a:t> та </a:t>
            </a:r>
            <a:r>
              <a:rPr lang="ru-RU" dirty="0" err="1"/>
              <a:t>вантажів</a:t>
            </a:r>
            <a:r>
              <a:rPr lang="ru-RU" dirty="0"/>
              <a:t> </a:t>
            </a:r>
            <a:r>
              <a:rPr lang="ru-RU" dirty="0" err="1"/>
              <a:t>автомобільними</a:t>
            </a:r>
            <a:r>
              <a:rPr lang="ru-RU" dirty="0"/>
              <a:t> </a:t>
            </a:r>
            <a:r>
              <a:rPr lang="ru-RU" dirty="0" err="1"/>
              <a:t>транспортними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.</a:t>
            </a:r>
          </a:p>
        </p:txBody>
      </p:sp>
      <p:pic>
        <p:nvPicPr>
          <p:cNvPr id="1026" name="Picture 2" descr="C:\Users\Таня\AppData\Local\Microsoft\Windows\Temporary Internet Files\Content.IE5\VXI78RQV\MP90043871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085184"/>
            <a:ext cx="1565920" cy="156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610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819190"/>
              </p:ext>
            </p:extLst>
          </p:nvPr>
        </p:nvGraphicFramePr>
        <p:xfrm>
          <a:off x="971600" y="1397000"/>
          <a:ext cx="7128792" cy="4114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564396"/>
                <a:gridCol w="35643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Переваги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Недоліки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маневреність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велика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рухливість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мобільність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велика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собівартість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 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автономність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руху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транспортного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засобу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забруднює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навколишнє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середовище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  <a:endParaRPr lang="ru-RU" dirty="0"/>
                    </a:p>
                  </a:txBody>
                  <a:tcPr/>
                </a:tc>
              </a:tr>
              <a:tr h="150624"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висока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швидкість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найбільша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трудомісткість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(на один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транспортний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засіб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потрібно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менше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одного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водія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 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більш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короткий шлях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проходження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порівнянні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природними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шляхами водяного транспорту.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велика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металоємність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 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Таня\AppData\Local\Microsoft\Windows\Temporary Internet Files\Content.IE5\QC110E9M\MP90044906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768213"/>
            <a:ext cx="1085522" cy="99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112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0.57066 -0.0039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24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0541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Залізничний транспорт</a:t>
            </a:r>
            <a:endParaRPr lang="ru-RU" b="1" dirty="0">
              <a:ln w="10541" cmpd="sng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Таня\AppData\Local\Microsoft\Windows\Temporary Internet Files\Content.IE5\0ZM2L0GL\MC900296347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365104"/>
            <a:ext cx="2017414" cy="2251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5576" y="2132856"/>
            <a:ext cx="59046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/>
              <a:t>Це</a:t>
            </a:r>
            <a:r>
              <a:rPr lang="ru-RU" sz="2400" dirty="0" smtClean="0"/>
              <a:t> вид</a:t>
            </a:r>
            <a:r>
              <a:rPr lang="ru-RU" sz="2400" dirty="0"/>
              <a:t> транспорту,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здійснює</a:t>
            </a:r>
            <a:r>
              <a:rPr lang="ru-RU" sz="2400" dirty="0"/>
              <a:t> </a:t>
            </a:r>
            <a:r>
              <a:rPr lang="ru-RU" sz="2400" dirty="0" err="1"/>
              <a:t>перевезення</a:t>
            </a:r>
            <a:r>
              <a:rPr lang="ru-RU" sz="2400" dirty="0"/>
              <a:t> </a:t>
            </a:r>
            <a:r>
              <a:rPr lang="ru-RU" sz="2400" dirty="0" err="1"/>
              <a:t>пасажирів</a:t>
            </a:r>
            <a:r>
              <a:rPr lang="ru-RU" sz="2400" dirty="0"/>
              <a:t> і </a:t>
            </a:r>
            <a:r>
              <a:rPr lang="ru-RU" sz="2400" dirty="0" err="1"/>
              <a:t>вантажів</a:t>
            </a:r>
            <a:r>
              <a:rPr lang="ru-RU" sz="2400" dirty="0"/>
              <a:t> в </a:t>
            </a:r>
            <a:r>
              <a:rPr lang="ru-RU" sz="2400" dirty="0" err="1"/>
              <a:t>колісних</a:t>
            </a:r>
            <a:r>
              <a:rPr lang="ru-RU" sz="2400" dirty="0"/>
              <a:t> </a:t>
            </a:r>
            <a:r>
              <a:rPr lang="ru-RU" sz="2400" dirty="0" err="1"/>
              <a:t>екіпажах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рухаються</a:t>
            </a:r>
            <a:r>
              <a:rPr lang="ru-RU" sz="2400" dirty="0"/>
              <a:t> </a:t>
            </a:r>
            <a:r>
              <a:rPr lang="ru-RU" sz="2400" dirty="0" err="1"/>
              <a:t>залізничною</a:t>
            </a:r>
            <a:r>
              <a:rPr lang="ru-RU" sz="2400" dirty="0"/>
              <a:t> </a:t>
            </a:r>
            <a:r>
              <a:rPr lang="ru-RU" sz="2400" dirty="0" err="1"/>
              <a:t>колією</a:t>
            </a:r>
            <a:r>
              <a:rPr lang="ru-RU" sz="2400" dirty="0"/>
              <a:t>. </a:t>
            </a:r>
            <a:r>
              <a:rPr lang="ru-RU" sz="2400" dirty="0" err="1"/>
              <a:t>Залізничний</a:t>
            </a:r>
            <a:r>
              <a:rPr lang="ru-RU" sz="2400" dirty="0"/>
              <a:t> транспорт є </a:t>
            </a:r>
            <a:r>
              <a:rPr lang="ru-RU" sz="2400" dirty="0" err="1"/>
              <a:t>частиною</a:t>
            </a:r>
            <a:r>
              <a:rPr lang="ru-RU" sz="2400" dirty="0"/>
              <a:t> </a:t>
            </a:r>
            <a:r>
              <a:rPr lang="ru-RU" sz="2400" dirty="0" err="1"/>
              <a:t>логістичних</a:t>
            </a:r>
            <a:r>
              <a:rPr lang="ru-RU" sz="2400" dirty="0"/>
              <a:t> </a:t>
            </a:r>
            <a:r>
              <a:rPr lang="ru-RU" sz="2400" dirty="0" err="1"/>
              <a:t>ланцюгів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сприяють</a:t>
            </a:r>
            <a:r>
              <a:rPr lang="ru-RU" sz="2400" dirty="0"/>
              <a:t> </a:t>
            </a:r>
            <a:r>
              <a:rPr lang="ru-RU" sz="2400" dirty="0" err="1"/>
              <a:t>міжнародній</a:t>
            </a:r>
            <a:r>
              <a:rPr lang="ru-RU" sz="2400" dirty="0"/>
              <a:t> </a:t>
            </a:r>
            <a:r>
              <a:rPr lang="ru-RU" sz="2400" dirty="0" err="1"/>
              <a:t>торгівлі</a:t>
            </a:r>
            <a:r>
              <a:rPr lang="ru-RU" sz="2400" dirty="0"/>
              <a:t> і </a:t>
            </a:r>
            <a:r>
              <a:rPr lang="ru-RU" sz="2400" dirty="0" err="1"/>
              <a:t>економічному</a:t>
            </a:r>
            <a:r>
              <a:rPr lang="ru-RU" sz="2400" dirty="0"/>
              <a:t> </a:t>
            </a:r>
            <a:r>
              <a:rPr lang="ru-RU" sz="2400" dirty="0" err="1"/>
              <a:t>зростанню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5263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52907"/>
            <a:ext cx="48245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err="1"/>
              <a:t>Автомобільний</a:t>
            </a:r>
            <a:r>
              <a:rPr lang="ru-RU" sz="2000" u="sng" dirty="0"/>
              <a:t> транспорт </a:t>
            </a:r>
            <a:r>
              <a:rPr lang="ru-RU" sz="2000" u="sng" dirty="0" err="1"/>
              <a:t>найбільш</a:t>
            </a:r>
            <a:r>
              <a:rPr lang="ru-RU" sz="2000" u="sng" dirty="0"/>
              <a:t> </a:t>
            </a:r>
            <a:r>
              <a:rPr lang="ru-RU" sz="2000" u="sng" dirty="0" err="1"/>
              <a:t>розвинутий</a:t>
            </a:r>
            <a:r>
              <a:rPr lang="ru-RU" sz="2000" u="sng" dirty="0"/>
              <a:t> </a:t>
            </a:r>
            <a:r>
              <a:rPr lang="ru-RU" dirty="0"/>
              <a:t>в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США</a:t>
            </a:r>
            <a:r>
              <a:rPr lang="ru-RU" dirty="0"/>
              <a:t>, де на початок 1957 </a:t>
            </a:r>
            <a:r>
              <a:rPr lang="ru-RU" dirty="0" err="1"/>
              <a:t>було</a:t>
            </a:r>
            <a:r>
              <a:rPr lang="ru-RU" dirty="0"/>
              <a:t> 64 601 тис. </a:t>
            </a:r>
            <a:r>
              <a:rPr lang="ru-RU" dirty="0" err="1"/>
              <a:t>автомобілів</a:t>
            </a:r>
            <a:r>
              <a:rPr lang="ru-RU" dirty="0"/>
              <a:t>, у 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Великобританії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/>
              <a:t> — 5 421 тис, </a:t>
            </a:r>
            <a:endParaRPr lang="ru-RU" dirty="0" smtClean="0"/>
          </a:p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Франції</a:t>
            </a:r>
            <a:r>
              <a:rPr lang="ru-RU" dirty="0"/>
              <a:t>  — 5 002 тис, </a:t>
            </a:r>
            <a:endParaRPr lang="ru-RU" dirty="0" smtClean="0"/>
          </a:p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Канаді</a:t>
            </a:r>
            <a:r>
              <a:rPr lang="ru-RU" dirty="0"/>
              <a:t>  — 4 323 тис. </a:t>
            </a:r>
            <a:r>
              <a:rPr lang="ru-RU" dirty="0" err="1"/>
              <a:t>автомобілів</a:t>
            </a:r>
            <a:r>
              <a:rPr lang="ru-RU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3303240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err="1" smtClean="0"/>
              <a:t>Найважливішими</a:t>
            </a:r>
            <a:r>
              <a:rPr lang="ru-RU" u="sng" dirty="0"/>
              <a:t> </a:t>
            </a:r>
            <a:r>
              <a:rPr lang="ru-RU" u="sng" dirty="0" err="1" smtClean="0"/>
              <a:t>автомагістралями</a:t>
            </a:r>
            <a:r>
              <a:rPr lang="ru-RU" u="sng" dirty="0" smtClean="0"/>
              <a:t> </a:t>
            </a:r>
            <a:r>
              <a:rPr lang="ru-RU" u="sng" dirty="0" err="1"/>
              <a:t>України</a:t>
            </a:r>
            <a:r>
              <a:rPr lang="ru-RU" u="sng" dirty="0"/>
              <a:t> є: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Київ</a:t>
            </a:r>
            <a:r>
              <a:rPr lang="ru-RU" dirty="0" smtClean="0"/>
              <a:t> — Москва,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/>
              <a:t>Київ</a:t>
            </a:r>
            <a:r>
              <a:rPr lang="ru-RU" dirty="0"/>
              <a:t> — Санкт-Петербург,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/>
              <a:t>Київ</a:t>
            </a:r>
            <a:r>
              <a:rPr lang="ru-RU" dirty="0"/>
              <a:t> — Одеса,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Москва — </a:t>
            </a:r>
            <a:r>
              <a:rPr lang="ru-RU" dirty="0" err="1"/>
              <a:t>Харків</a:t>
            </a:r>
            <a:r>
              <a:rPr lang="ru-RU" dirty="0"/>
              <a:t> — </a:t>
            </a:r>
            <a:r>
              <a:rPr lang="ru-RU" dirty="0" err="1"/>
              <a:t>Запоріжжя</a:t>
            </a:r>
            <a:r>
              <a:rPr lang="ru-RU" dirty="0"/>
              <a:t> — </a:t>
            </a:r>
            <a:r>
              <a:rPr lang="ru-RU" dirty="0" err="1"/>
              <a:t>Сімферополь</a:t>
            </a:r>
            <a:r>
              <a:rPr lang="ru-RU" dirty="0"/>
              <a:t>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/>
              <a:t>Київ</a:t>
            </a:r>
            <a:r>
              <a:rPr lang="ru-RU" dirty="0"/>
              <a:t> — Житомир — </a:t>
            </a:r>
            <a:r>
              <a:rPr lang="ru-RU" dirty="0" err="1"/>
              <a:t>Рівне</a:t>
            </a:r>
            <a:r>
              <a:rPr lang="ru-RU" dirty="0"/>
              <a:t> — </a:t>
            </a:r>
            <a:r>
              <a:rPr lang="ru-RU" dirty="0" err="1"/>
              <a:t>Львів</a:t>
            </a:r>
            <a:r>
              <a:rPr lang="ru-RU" dirty="0"/>
              <a:t> — Ужгород,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/>
              <a:t>Київ</a:t>
            </a:r>
            <a:r>
              <a:rPr lang="ru-RU" dirty="0"/>
              <a:t> — </a:t>
            </a:r>
            <a:r>
              <a:rPr lang="ru-RU" dirty="0" err="1"/>
              <a:t>Дніпропетровськ</a:t>
            </a:r>
            <a:r>
              <a:rPr lang="ru-RU" dirty="0"/>
              <a:t> — </a:t>
            </a:r>
            <a:r>
              <a:rPr lang="ru-RU" dirty="0" err="1"/>
              <a:t>Донецьк</a:t>
            </a:r>
            <a:r>
              <a:rPr lang="ru-RU" dirty="0"/>
              <a:t> — </a:t>
            </a:r>
            <a:r>
              <a:rPr lang="ru-RU" dirty="0" err="1"/>
              <a:t>Маріуполь</a:t>
            </a:r>
            <a:endParaRPr lang="ru-RU" dirty="0"/>
          </a:p>
        </p:txBody>
      </p:sp>
      <p:pic>
        <p:nvPicPr>
          <p:cNvPr id="3074" name="Picture 2" descr="C:\Users\Таня\AppData\Local\Microsoft\Windows\Temporary Internet Files\Content.IE5\8CXXNFD3\MP90044235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906" y="1165550"/>
            <a:ext cx="2340890" cy="15865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Таня\AppData\Local\Microsoft\Windows\Temporary Internet Files\Content.IE5\VXI78RQV\MP90044239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921" y="3544436"/>
            <a:ext cx="2650247" cy="14886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789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397022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 err="1"/>
              <a:t>Залізничний</a:t>
            </a:r>
            <a:r>
              <a:rPr lang="ru-RU" sz="2000" dirty="0"/>
              <a:t> транспорт є </a:t>
            </a:r>
            <a:r>
              <a:rPr lang="ru-RU" sz="2000" dirty="0" smtClean="0"/>
              <a:t>!</a:t>
            </a:r>
            <a:r>
              <a:rPr lang="ru-RU" sz="2000" dirty="0" err="1" smtClean="0"/>
              <a:t>значно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безпечнішим</a:t>
            </a:r>
            <a:r>
              <a:rPr lang="ru-RU" sz="2000" dirty="0" smtClean="0"/>
              <a:t>! </a:t>
            </a:r>
            <a:r>
              <a:rPr lang="ru-RU" sz="2000" dirty="0"/>
              <a:t>(в </a:t>
            </a:r>
            <a:r>
              <a:rPr lang="ru-RU" sz="2000" dirty="0" err="1"/>
              <a:t>кілька</a:t>
            </a:r>
            <a:r>
              <a:rPr lang="ru-RU" sz="2000" dirty="0"/>
              <a:t> </a:t>
            </a:r>
            <a:r>
              <a:rPr lang="ru-RU" sz="2000" dirty="0" err="1"/>
              <a:t>разів</a:t>
            </a:r>
            <a:r>
              <a:rPr lang="ru-RU" sz="2000" dirty="0"/>
              <a:t>) у </a:t>
            </a:r>
            <a:r>
              <a:rPr lang="ru-RU" sz="2000" dirty="0" err="1"/>
              <a:t>порівнянні</a:t>
            </a:r>
            <a:r>
              <a:rPr lang="ru-RU" sz="2000" dirty="0"/>
              <a:t> з </a:t>
            </a:r>
            <a:r>
              <a:rPr lang="ru-RU" sz="2000" dirty="0" err="1"/>
              <a:t>авіа</a:t>
            </a:r>
            <a:r>
              <a:rPr lang="ru-RU" sz="2000" dirty="0"/>
              <a:t>, </a:t>
            </a:r>
            <a:r>
              <a:rPr lang="ru-RU" sz="2000" dirty="0" err="1"/>
              <a:t>автомобільним</a:t>
            </a:r>
            <a:r>
              <a:rPr lang="ru-RU" sz="2000" dirty="0"/>
              <a:t> і </a:t>
            </a:r>
            <a:r>
              <a:rPr lang="ru-RU" sz="2000" dirty="0" err="1"/>
              <a:t>морським</a:t>
            </a:r>
            <a:r>
              <a:rPr lang="ru-RU" sz="2000" dirty="0"/>
              <a:t> транспортом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2852936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вантажами</a:t>
            </a:r>
            <a:r>
              <a:rPr lang="ru-RU" dirty="0"/>
              <a:t> є </a:t>
            </a:r>
            <a:r>
              <a:rPr lang="ru-RU" dirty="0" err="1"/>
              <a:t>мінеральні</a:t>
            </a:r>
            <a:r>
              <a:rPr lang="ru-RU" dirty="0"/>
              <a:t> </a:t>
            </a:r>
            <a:r>
              <a:rPr lang="ru-RU" dirty="0" err="1"/>
              <a:t>добрива</a:t>
            </a:r>
            <a:r>
              <a:rPr lang="ru-RU" dirty="0"/>
              <a:t>, </a:t>
            </a:r>
            <a:r>
              <a:rPr lang="ru-RU" dirty="0" err="1"/>
              <a:t>будівельні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, </a:t>
            </a:r>
            <a:r>
              <a:rPr lang="ru-RU" dirty="0" err="1"/>
              <a:t>кам'яне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 та </a:t>
            </a:r>
            <a:r>
              <a:rPr lang="ru-RU" dirty="0" err="1"/>
              <a:t>руди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 </a:t>
            </a:r>
            <a:r>
              <a:rPr lang="ru-RU" dirty="0" err="1"/>
              <a:t>залізні</a:t>
            </a:r>
            <a:r>
              <a:rPr lang="ru-RU" dirty="0"/>
              <a:t>. </a:t>
            </a:r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займають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 метали і </a:t>
            </a:r>
            <a:r>
              <a:rPr lang="ru-RU" dirty="0" err="1"/>
              <a:t>нафтові</a:t>
            </a:r>
            <a:r>
              <a:rPr lang="ru-RU" dirty="0"/>
              <a:t> </a:t>
            </a:r>
            <a:r>
              <a:rPr lang="ru-RU" dirty="0" err="1"/>
              <a:t>вантажі</a:t>
            </a:r>
            <a:r>
              <a:rPr lang="ru-RU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4365104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За </a:t>
            </a:r>
            <a:r>
              <a:rPr lang="ru-RU" dirty="0" err="1"/>
              <a:t>довжиною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залізниць</a:t>
            </a:r>
            <a:r>
              <a:rPr lang="ru-RU" dirty="0"/>
              <a:t>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посідає</a:t>
            </a:r>
            <a:r>
              <a:rPr lang="ru-RU" dirty="0"/>
              <a:t> </a:t>
            </a:r>
            <a:r>
              <a:rPr lang="ru-RU" dirty="0" err="1"/>
              <a:t>третє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в </a:t>
            </a:r>
            <a:r>
              <a:rPr lang="ru-RU" dirty="0" err="1"/>
              <a:t>Європі</a:t>
            </a:r>
            <a:r>
              <a:rPr lang="ru-RU" dirty="0"/>
              <a:t> (21,7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кілометрів</a:t>
            </a:r>
            <a:r>
              <a:rPr lang="ru-RU" dirty="0"/>
              <a:t> </a:t>
            </a:r>
            <a:r>
              <a:rPr lang="ru-RU" dirty="0" err="1"/>
              <a:t>залізниць</a:t>
            </a:r>
            <a:r>
              <a:rPr lang="ru-RU" dirty="0"/>
              <a:t>).</a:t>
            </a:r>
          </a:p>
        </p:txBody>
      </p:sp>
      <p:pic>
        <p:nvPicPr>
          <p:cNvPr id="6146" name="Picture 2" descr="C:\Users\Таня\AppData\Local\Microsoft\Windows\Temporary Internet Files\Content.IE5\VXI78RQV\MC900411376[1].wmf"/>
          <p:cNvPicPr>
            <a:picLocks noChangeAspect="1" noChangeArrowheads="1"/>
          </p:cNvPicPr>
          <p:nvPr/>
        </p:nvPicPr>
        <p:blipFill>
          <a:blip r:embed="rId2" cstate="print">
            <a:lum bright="-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170" y="4941168"/>
            <a:ext cx="1497600" cy="120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000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368161"/>
              </p:ext>
            </p:extLst>
          </p:nvPr>
        </p:nvGraphicFramePr>
        <p:xfrm>
          <a:off x="1043608" y="1412776"/>
          <a:ext cx="7056784" cy="3474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28392"/>
                <a:gridCol w="35283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rgbClr val="7030A0"/>
                          </a:solidFill>
                        </a:rPr>
                        <a:t>Переваги </a:t>
                      </a:r>
                      <a:endParaRPr lang="ru-RU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rgbClr val="7030A0"/>
                          </a:solidFill>
                        </a:rPr>
                        <a:t>Недоліки</a:t>
                      </a:r>
                      <a:endParaRPr lang="ru-RU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відносна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економічність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порівняно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із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автомобільним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авіаційним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транспортом)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потреба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прокладання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нових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високоякісних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шляхів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можливість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використання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різних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видів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тари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форм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перевезень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зокрема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за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допомогою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контейнерів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також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насипом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наливом)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оновлення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рухомого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складу (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потягів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вагонів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упорядкування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реконструкція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станцій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вокзалів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незалежність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кліматичних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умов та фактору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сезонності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низьку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маневреність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C:\Users\Таня\AppData\Local\Microsoft\Windows\Temporary Internet Files\Content.IE5\VXI78RQV\MC9003266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235248"/>
            <a:ext cx="1826971" cy="76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674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0.67188 -0.0041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94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187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Автомобільний та залізничний транспорт України</vt:lpstr>
      <vt:lpstr>Автомобільний транспорт</vt:lpstr>
      <vt:lpstr>Презентация PowerPoint</vt:lpstr>
      <vt:lpstr>Залізничний транспорт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Автомобільний та залізничний транспорт України</dc:title>
  <dc:creator>Таня</dc:creator>
  <cp:lastModifiedBy>home</cp:lastModifiedBy>
  <cp:revision>11</cp:revision>
  <dcterms:created xsi:type="dcterms:W3CDTF">2012-12-17T15:14:48Z</dcterms:created>
  <dcterms:modified xsi:type="dcterms:W3CDTF">2012-12-18T19:40:07Z</dcterms:modified>
</cp:coreProperties>
</file>