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291" r:id="rId4"/>
    <p:sldId id="292" r:id="rId5"/>
    <p:sldId id="294" r:id="rId6"/>
    <p:sldId id="300" r:id="rId7"/>
    <p:sldId id="301" r:id="rId8"/>
    <p:sldId id="302" r:id="rId9"/>
    <p:sldId id="295" r:id="rId10"/>
    <p:sldId id="303" r:id="rId11"/>
    <p:sldId id="304" r:id="rId12"/>
    <p:sldId id="305" r:id="rId13"/>
    <p:sldId id="306" r:id="rId14"/>
    <p:sldId id="307" r:id="rId15"/>
    <p:sldId id="296" r:id="rId16"/>
    <p:sldId id="297" r:id="rId17"/>
    <p:sldId id="298" r:id="rId18"/>
    <p:sldId id="308" r:id="rId19"/>
    <p:sldId id="309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1807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Природный газ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63998"/>
            <a:ext cx="3888432" cy="2318387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подготовили</a:t>
            </a:r>
          </a:p>
          <a:p>
            <a:r>
              <a:rPr lang="ru-RU" dirty="0" smtClean="0"/>
              <a:t>ученики 11-А класса</a:t>
            </a:r>
          </a:p>
          <a:p>
            <a:r>
              <a:rPr lang="ru-RU" dirty="0" smtClean="0"/>
              <a:t>Алчевской ИТГ</a:t>
            </a:r>
          </a:p>
          <a:p>
            <a:r>
              <a:rPr lang="ru-RU" dirty="0" smtClean="0"/>
              <a:t>Мозолевская Анастасия,</a:t>
            </a:r>
          </a:p>
          <a:p>
            <a:r>
              <a:rPr lang="ru-RU" dirty="0" smtClean="0"/>
              <a:t>Ткаченко Анастасия,</a:t>
            </a:r>
          </a:p>
          <a:p>
            <a:r>
              <a:rPr lang="ru-RU" dirty="0" err="1" smtClean="0"/>
              <a:t>Тульнов</a:t>
            </a:r>
            <a:r>
              <a:rPr lang="ru-RU" dirty="0" smtClean="0"/>
              <a:t> Данил,</a:t>
            </a:r>
          </a:p>
          <a:p>
            <a:r>
              <a:rPr lang="ru-RU" dirty="0" smtClean="0"/>
              <a:t>Горбунов Андрей.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9163"/>
            <a:ext cx="3960440" cy="2648059"/>
          </a:xfrm>
          <a:prstGeom prst="rect">
            <a:avLst/>
          </a:prstGeom>
          <a:effectLst>
            <a:glow>
              <a:schemeClr val="bg1">
                <a:alpha val="8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007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В 1960-е годы газовая промышленность начала интенсивно развиваться в пределах Днепровско-Донецкой впадины. Основные месторождения газа сосредоточены здесь в Полтавской и Харьковской областях.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8" y="1439789"/>
            <a:ext cx="3866182" cy="28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3390" r="3236" b="5407"/>
          <a:stretch/>
        </p:blipFill>
        <p:spPr bwMode="auto">
          <a:xfrm>
            <a:off x="5849766" y="1509004"/>
            <a:ext cx="1820041" cy="177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20714"/>
          <a:stretch/>
        </p:blipFill>
        <p:spPr bwMode="auto">
          <a:xfrm>
            <a:off x="345778" y="4730029"/>
            <a:ext cx="3882566" cy="19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087545" cy="30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3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Газопроводы: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Шебелинка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Харьков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Шебелинка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Полтава – Киев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Шебелинка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Днепропетровск – Кривой Рог – Одесса – Кишинев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Шебелинка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Белгород – Курск – Брянск – Москва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Симферополь – Севастополь</a:t>
            </a: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0598" y="1758300"/>
            <a:ext cx="7760865" cy="48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383"/>
            <a:ext cx="4608512" cy="257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3" y="432374"/>
            <a:ext cx="3814745" cy="25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r="10518"/>
          <a:stretch/>
        </p:blipFill>
        <p:spPr bwMode="auto">
          <a:xfrm>
            <a:off x="251519" y="3208790"/>
            <a:ext cx="3333951" cy="28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54" y="3208790"/>
            <a:ext cx="5072494" cy="28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83093" y="6351178"/>
            <a:ext cx="4169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добыча газа в Чёрном море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421767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54" y="4077072"/>
            <a:ext cx="4532089" cy="25681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093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7984"/>
          <a:stretch/>
        </p:blipFill>
        <p:spPr bwMode="auto">
          <a:xfrm>
            <a:off x="6804248" y="1124744"/>
            <a:ext cx="2045695" cy="180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0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60672" cy="755103"/>
          </a:xfrm>
        </p:spPr>
        <p:txBody>
          <a:bodyPr>
            <a:noAutofit/>
          </a:bodyPr>
          <a:lstStyle/>
          <a:p>
            <a:r>
              <a:rPr lang="ru-RU" sz="4000" dirty="0"/>
              <a:t>Состав ПГ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До 98% природного газа составляет метан, также в его состав входят гомологи метана - этан, пропан и бутан. Иногда могут присутствовать углекислый газ, сероводород и гелий. Таков состав природного газа.</a:t>
            </a:r>
            <a:endParaRPr lang="ru-RU" dirty="0" smtClean="0">
              <a:latin typeface="Arial" charset="0"/>
            </a:endParaRPr>
          </a:p>
        </p:txBody>
      </p:sp>
      <p:pic>
        <p:nvPicPr>
          <p:cNvPr id="6147" name="Picture 3" descr="http://rpp.nashaucheba.ru/pars_docs/refs/132/13130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248472" cy="3031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9" name="Picture 5" descr="http://cv01.twirpx.net/0758/0758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985626" cy="2989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Химические </a:t>
            </a:r>
            <a:r>
              <a:rPr lang="ru-RU" sz="4000" dirty="0" smtClean="0"/>
              <a:t>свойства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Природный газ - это </a:t>
            </a:r>
            <a:r>
              <a:rPr lang="ru-RU" dirty="0" smtClean="0"/>
              <a:t>встречающаяся в природе легковоспламеняющаяся газообразная смесь углеводородов, образовавшаяся в </a:t>
            </a:r>
            <a:r>
              <a:rPr lang="ru-RU" b="1" dirty="0" smtClean="0"/>
              <a:t>процессе</a:t>
            </a:r>
            <a:r>
              <a:rPr lang="ru-RU" dirty="0" smtClean="0"/>
              <a:t> геологических преобразований в «ловушке» между осадочными породами.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&amp;mcy;&amp;acy;&amp;lcy;&amp;iecy;&amp;kcy;&amp;ucy;&amp;lcy;&amp;yacy;&amp;rcy;&amp;ncy;&amp;acy;&amp;yacy; &amp;scy;&amp;tcy;&amp;rcy;&amp;ucy;&amp;kcy;&amp;tcy;&amp;ucy;&amp;rcy;&amp;acy; &amp;gcy;&amp;acy;&amp;z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96952"/>
            <a:ext cx="2654533" cy="3409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&amp;ocy;&amp;pcy;&amp;rcy;&amp;iecy;&amp;dcy;&amp;iecy;&amp;lcy;&amp;iecy;&amp;ncy;&amp;icy;&amp;iecy; &amp;gcy;&amp;acy;&amp;z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275276" cy="376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Переработка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4689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Существует несколько методов удаления сжижающихся компонентов из природного газа, а именно: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08" y="2344524"/>
            <a:ext cx="306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cs typeface="Times New Roman" panose="02020603050405020304" pitchFamily="18" charset="0"/>
              </a:rPr>
              <a:t>абсорбция</a:t>
            </a:r>
            <a:endParaRPr lang="ru-RU" sz="32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5708" y="2060848"/>
            <a:ext cx="8566772" cy="4581787"/>
            <a:chOff x="325708" y="2060848"/>
            <a:chExt cx="8566772" cy="45817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08" y="2929299"/>
              <a:ext cx="5255316" cy="371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272" y="2060848"/>
              <a:ext cx="3332208" cy="4581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cs typeface="Times New Roman" panose="02020603050405020304" pitchFamily="18" charset="0"/>
              </a:rPr>
              <a:t>адсорбция</a:t>
            </a:r>
            <a:endParaRPr lang="ru-RU" sz="3200" b="1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54894"/>
          <a:stretch/>
        </p:blipFill>
        <p:spPr>
          <a:xfrm>
            <a:off x="225165" y="1268760"/>
            <a:ext cx="3210266" cy="54391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01" y="1268760"/>
            <a:ext cx="5406965" cy="53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2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cs typeface="Times New Roman" panose="02020603050405020304" pitchFamily="18" charset="0"/>
              </a:rPr>
              <a:t>вымораживание </a:t>
            </a:r>
            <a:r>
              <a:rPr lang="ru-RU" sz="2800" b="1" dirty="0">
                <a:cs typeface="Times New Roman" panose="02020603050405020304" pitchFamily="18" charset="0"/>
              </a:rPr>
              <a:t>и комбинации этих методов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1406"/>
          <a:stretch/>
        </p:blipFill>
        <p:spPr bwMode="auto">
          <a:xfrm>
            <a:off x="282331" y="980728"/>
            <a:ext cx="8579338" cy="54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1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Применение: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772816"/>
            <a:ext cx="442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коммунальном </a:t>
            </a:r>
            <a:r>
              <a:rPr lang="ru-RU" sz="2400" dirty="0" smtClean="0"/>
              <a:t>хозяйстве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449" y="1799959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None/>
            </a:pPr>
            <a:r>
              <a:rPr lang="ru-RU" sz="2400" dirty="0"/>
              <a:t>в промышленности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2420888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64" y="2420888"/>
            <a:ext cx="44112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Оглавление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2800" smtClean="0"/>
              <a:t>Природный газ</a:t>
            </a:r>
            <a:endParaRPr lang="ru-RU" sz="28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Мировые запасы ПГ на карте мира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Запасы ПГ в Украине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Состав ПГ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Химические свойства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Переработка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/>
              <a:t>Применение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04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Природный газ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425" y="1628800"/>
            <a:ext cx="5859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Природный газ относится к полезным ископаемым. </a:t>
            </a:r>
            <a:r>
              <a:rPr lang="ru-RU" sz="1600" dirty="0"/>
              <a:t>В</a:t>
            </a:r>
            <a:r>
              <a:rPr lang="ru-RU" sz="1600" dirty="0" smtClean="0"/>
              <a:t> </a:t>
            </a:r>
            <a:r>
              <a:rPr lang="ru-RU" sz="1600" dirty="0"/>
              <a:t>пластовых условиях (условиях залегания в земных недрах</a:t>
            </a:r>
            <a:r>
              <a:rPr lang="ru-RU" sz="1600" dirty="0" smtClean="0"/>
              <a:t>) он </a:t>
            </a:r>
            <a:r>
              <a:rPr lang="ru-RU" sz="1600" dirty="0"/>
              <a:t>находится в газообразном состоянии — в виде отдельных скоплений (газовые залежи) или в виде газовой шапки нефтегазовых месторождений, либо в растворённом состоянии в нефти или воде. При нормальных условиях (101,325 кпа и 20 °C) природный газ находится только в газообразном состоянии. Также природный газ может находиться в кристаллическом состоянии в виде естественных газогидратов.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1628800"/>
            <a:ext cx="2731338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6022450"/>
            <a:ext cx="280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Газ залегает в недрах Земли на глубине от тысячи метров до нескольких </a:t>
            </a:r>
            <a:r>
              <a:rPr lang="ru-RU" sz="1200" dirty="0" smtClean="0"/>
              <a:t>километров.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9" y="4429567"/>
            <a:ext cx="4379348" cy="22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39427"/>
          </a:xfrm>
        </p:spPr>
        <p:txBody>
          <a:bodyPr>
            <a:noAutofit/>
          </a:bodyPr>
          <a:lstStyle/>
          <a:p>
            <a:r>
              <a:rPr lang="ru-RU" sz="4000" dirty="0"/>
              <a:t>Мировые запасы ПГ на карте мира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 descr="http://dolgikh.com/Global/dolgikh_glb_p4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31" y="1556792"/>
            <a:ext cx="5603329" cy="3844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26636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Темпы роста мировых разведанных запасов природного газа почти вдвое обгоняют темпы роста запасов нефти. Если до 1970 г. соотношение мировых разведанных запасов нефти и природного газа в пересчете на нефтяной эквивалент составляло примерно 70:30, то к 1990 г. изменилось до 55:45, а в 2009 г. практически сравнялось до 50:50</a:t>
            </a:r>
          </a:p>
        </p:txBody>
      </p:sp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Мировые доказанные запасы природного газа по состоянию на конец 2009 г. составляют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187,49 трлн куб. 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Среднемировая обеспеченность запасами природного газа составляет около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63 лет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При этом потенциальные запасы газа оцениваются намного выше. Геологическая служба США в дополнение к разведанным и доказанным мировым запасам газа относит также неоткрытые запасы - 137,5 трлн куб. м, запасы труднодоступных месторождений - 85,2 трлн куб. м, оценивает прирост запасов существующих газовых провинций - 66,7 трлн куб. м. Суммарные потенциальные запасы природного газа (сверх доказанных) геологическая служба США оценивает в 289,4 трлн куб. м.</a:t>
            </a:r>
          </a:p>
        </p:txBody>
      </p:sp>
      <p:pic>
        <p:nvPicPr>
          <p:cNvPr id="3" name="Picture 2" descr="http://static.doviz.com/news/g/ge/genel-energy-ingiliz-vallares-plc-ile-birlesiyor-9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212976"/>
            <a:ext cx="5256584" cy="34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2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lgikh.com/Global/dolgikh_glb_p6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18" y="84887"/>
            <a:ext cx="6912768" cy="5712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1724" y="5770938"/>
            <a:ext cx="872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Мировые запасы природного газа распределены неравномерно: наибольшая их часть приходится на территории бывшего СССР и ближневосточных стран</a:t>
            </a:r>
          </a:p>
        </p:txBody>
      </p:sp>
    </p:spTree>
    <p:extLst>
      <p:ext uri="{BB962C8B-B14F-4D97-AF65-F5344CB8AC3E}">
        <p14:creationId xmlns:p14="http://schemas.microsoft.com/office/powerpoint/2010/main" val="39378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Наиболее обеспеченная запасами газа страна - Россия (23,7% от общемировых запасов), на втором месте находится Иран (15,8%), на третьем - Катар (13,5%). Замыкает десятку лидеров по запасам Алжир</a:t>
            </a:r>
          </a:p>
        </p:txBody>
      </p:sp>
      <p:pic>
        <p:nvPicPr>
          <p:cNvPr id="3" name="Рисунок 2" descr="http://dolgikh.com/Global/dolgikh_glb_p7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5699"/>
            <a:ext cx="8352928" cy="555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14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60672" cy="755103"/>
          </a:xfrm>
        </p:spPr>
        <p:txBody>
          <a:bodyPr>
            <a:noAutofit/>
          </a:bodyPr>
          <a:lstStyle/>
          <a:p>
            <a:r>
              <a:rPr lang="ru-RU" sz="4000" dirty="0"/>
              <a:t>Запасы ПГ в Украине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16605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Главными нефтегазовыми областями страны являются Днепровско-Донецкая, Карпатская и Причерноморско-Крымская.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" b="11869"/>
          <a:stretch/>
        </p:blipFill>
        <p:spPr>
          <a:xfrm>
            <a:off x="1507127" y="2632267"/>
            <a:ext cx="6233225" cy="4051166"/>
          </a:xfrm>
        </p:spPr>
      </p:pic>
    </p:spTree>
    <p:extLst>
      <p:ext uri="{BB962C8B-B14F-4D97-AF65-F5344CB8AC3E}">
        <p14:creationId xmlns:p14="http://schemas.microsoft.com/office/powerpoint/2010/main" val="10641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Газовая промышленность Украины зародилась на Прикарпатье в 1920-е годы. В 1940 г. </a:t>
            </a:r>
            <a:r>
              <a:rPr lang="ru-RU" dirty="0" smtClean="0">
                <a:cs typeface="Times New Roman" panose="02020603050405020304" pitchFamily="18" charset="0"/>
              </a:rPr>
              <a:t>здесь сосредоточивалось </a:t>
            </a:r>
            <a:r>
              <a:rPr lang="ru-RU" dirty="0">
                <a:cs typeface="Times New Roman" panose="02020603050405020304" pitchFamily="18" charset="0"/>
              </a:rPr>
              <a:t>87% добычи газа всего Советского Союза.</a:t>
            </a:r>
            <a:endParaRPr lang="ru-RU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/>
          <a:stretch/>
        </p:blipFill>
        <p:spPr>
          <a:xfrm>
            <a:off x="251520" y="1556792"/>
            <a:ext cx="8640960" cy="3168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948" y="522480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Современная добыча газа в </a:t>
            </a:r>
            <a:r>
              <a:rPr lang="ru-RU" dirty="0" err="1"/>
              <a:t>Предкарпатье</a:t>
            </a:r>
            <a:r>
              <a:rPr lang="ru-RU" dirty="0"/>
              <a:t>, сосредоточенная на месторождениях </a:t>
            </a:r>
            <a:r>
              <a:rPr lang="ru-RU" dirty="0" err="1"/>
              <a:t>Ивано-Франковской</a:t>
            </a:r>
            <a:r>
              <a:rPr lang="ru-RU" dirty="0"/>
              <a:t> области, незначительна и составляет менее 20% всей газодобычи Украины.</a:t>
            </a:r>
          </a:p>
        </p:txBody>
      </p:sp>
    </p:spTree>
    <p:extLst>
      <p:ext uri="{BB962C8B-B14F-4D97-AF65-F5344CB8AC3E}">
        <p14:creationId xmlns:p14="http://schemas.microsoft.com/office/powerpoint/2010/main" val="4093712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417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Century Gothic</vt:lpstr>
      <vt:lpstr>Times New Roman</vt:lpstr>
      <vt:lpstr>Verdana</vt:lpstr>
      <vt:lpstr>Wingdings</vt:lpstr>
      <vt:lpstr>Wingdings 2</vt:lpstr>
      <vt:lpstr>Аптека</vt:lpstr>
      <vt:lpstr>Аспект</vt:lpstr>
      <vt:lpstr>Природный газ</vt:lpstr>
      <vt:lpstr>Оглавление</vt:lpstr>
      <vt:lpstr>Природный газ</vt:lpstr>
      <vt:lpstr>Мировые запасы ПГ на карте мира </vt:lpstr>
      <vt:lpstr>Презентация PowerPoint</vt:lpstr>
      <vt:lpstr>Презентация PowerPoint</vt:lpstr>
      <vt:lpstr>Презентация PowerPoint</vt:lpstr>
      <vt:lpstr>Запасы ПГ в Украине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ПГ </vt:lpstr>
      <vt:lpstr>Химические свойства</vt:lpstr>
      <vt:lpstr>Переработка</vt:lpstr>
      <vt:lpstr>Презентация PowerPoint</vt:lpstr>
      <vt:lpstr>Презентация PowerPoint</vt:lpstr>
      <vt:lpstr>Применение: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Природный газ</dc:title>
  <dc:creator>Mary-Jane Moore</dc:creator>
  <cp:lastModifiedBy>Учетная запись Майкрософт</cp:lastModifiedBy>
  <cp:revision>32</cp:revision>
  <dcterms:created xsi:type="dcterms:W3CDTF">2013-11-02T14:13:51Z</dcterms:created>
  <dcterms:modified xsi:type="dcterms:W3CDTF">2013-11-06T12:37:48Z</dcterms:modified>
</cp:coreProperties>
</file>