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4063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61048"/>
            <a:ext cx="8458200" cy="20707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Китайська народна республіка</a:t>
            </a:r>
            <a:endParaRPr lang="ru-RU" sz="4800" dirty="0"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779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Люди 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КНР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надзвичайно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нечистоплотні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Абсолютно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нормальнимє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куріння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їдальнях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коридорах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університету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кидання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всього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собі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під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ноги,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плювання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куди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не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попадя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Але,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що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дивно,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скрізь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чисто.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гігантська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армія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двірників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прибирає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все.</a:t>
            </a:r>
          </a:p>
          <a:p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Офіційн</a:t>
            </a:r>
            <a:r>
              <a:rPr lang="uk-UA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ий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друк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тут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червоного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кольору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Жодної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радянської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або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російської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машини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на дорогах.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Навпіл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вітчизняні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та 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Німеччина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/США /</a:t>
            </a:r>
            <a:r>
              <a:rPr lang="ru-RU" b="1" spc="50" dirty="0" err="1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Японія</a:t>
            </a:r>
            <a:r>
              <a:rPr lang="ru-RU" b="1" spc="50" dirty="0" smtClean="0">
                <a:ln w="13500">
                  <a:solidFill>
                    <a:srgbClr val="7030A0">
                      <a:alpha val="65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9b91ec8260c2ee48d55.jpg"/>
          <p:cNvPicPr>
            <a:picLocks noChangeAspect="1"/>
          </p:cNvPicPr>
          <p:nvPr/>
        </p:nvPicPr>
        <p:blipFill>
          <a:blip r:embed="rId2" cstate="print"/>
          <a:srcRect l="98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0"/>
            <a:ext cx="608416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	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Кита́йська Наро́дна Респу́бліка </a:t>
            </a:r>
            <a:r>
              <a:rPr lang="en-US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— 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держава у Східній Азії. Межує на півночі з Монголією, на північному заході з Казахстаном, на північному сході з Російською Федерацією та Північною Кореєю, південному заході з Індією та Непалом, півдні з Бутаном, М'янмою (раніше Бірма), Лаосом і</a:t>
            </a:r>
            <a:r>
              <a:rPr lang="uk-UA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В'єтнамом, на південному сході країну омиває Південно-китайське море; має площу 9596960 км²; столиця Пекін; рельєф: дві третини займають гори і пустелі (на півночі і заході</a:t>
            </a:r>
            <a:r>
              <a:rPr lang="uk-UA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uk-UA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аселення 1,329,349 тис. (2007</a:t>
            </a:r>
            <a:r>
              <a:rPr lang="uk-UA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uk-UA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vi-VN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Китай найбільш населена країна у світі; мови китайська, кантонська й інші діалекти.</a:t>
            </a:r>
            <a:endParaRPr lang="ru-RU" sz="23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4576421_0464.250x2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Проголошення КНР.</a:t>
            </a:r>
            <a:endParaRPr lang="ru-RU" sz="48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36004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1945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 США спробували налагодити порозуміння с КНР. 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Чан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Кайші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вирішив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силовими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методами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розв'язати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20-річну проблему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двовладдя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катастрофа.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tional-da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Упродовж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1948 р.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становище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Гоміндану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суттєво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погіршилося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1949 р.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капітулював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деморалізований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250-тисячний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гарнізон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1949 р. Мао Цзедун проголосив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394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Експерименти</a:t>
            </a:r>
            <a:r>
              <a:rPr lang="ru-RU" sz="44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 Мао Цзедун</a:t>
            </a:r>
            <a:endParaRPr lang="ru-RU" sz="44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Уряд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націоналізував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майже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всі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приватні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підприємства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 1952 р. КПК затвердила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програму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переходу до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розгорнутого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соціалістичного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суспільства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Стратегія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"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людського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моря«</a:t>
            </a:r>
          </a:p>
          <a:p>
            <a:r>
              <a:rPr lang="uk-UA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“Великий</a:t>
            </a:r>
            <a:r>
              <a:rPr lang="uk-UA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стрибок”</a:t>
            </a:r>
            <a:endParaRPr lang="uk-UA" b="1" dirty="0" smtClean="0">
              <a:ln w="1905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У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сільському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господарстві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політика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"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трьох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червоних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знамен"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виявилася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у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створенні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"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народних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комун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" </a:t>
            </a:r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_16_31698_1305552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84887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Бажаючи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відвернути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увагу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співгромадян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економічної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катастрофи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керівництво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КПК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удалося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агресивних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кроків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зовнішній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політиці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Невдачі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форсованого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будівництва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індустріалізованого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суспільства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uk-UA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“Культурна</a:t>
            </a:r>
            <a:r>
              <a:rPr lang="uk-UA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революція”</a:t>
            </a:r>
            <a:endParaRPr lang="uk-UA" b="1" dirty="0" smtClean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січні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1967 р.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розпочалася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кампанія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"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захоплення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влади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 цзаофанями,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країна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занурювалася</a:t>
            </a:r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хаос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04112613253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Реформи КНР</a:t>
            </a:r>
            <a:endParaRPr lang="ru-RU" sz="54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7332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Повернення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Дена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Сяо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піна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Розпочаті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в 1978 р. 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реформи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забезпечили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Китаю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економічний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підйом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зростаючий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авторитет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світовій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авансцені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 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Відправним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етапом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китайських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реформ став 1978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 самого початку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гостро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постали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питання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сумніви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саме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небезпідставні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підозри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нереальності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державного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регулювання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ринкового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народного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господарства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675264_china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524056" cy="445132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Сільськогосподарська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реформа. 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Незадоволення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насущних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потреб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аграрної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реформи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 З 1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січня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почалася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реформа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податкової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формуванні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ринкових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інститутів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особлива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увага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приділялася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розвитку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ринку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цінних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паперів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Новим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самостійним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напрямком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перетворень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стало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активне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реформування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соціального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забезпечення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країні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ragon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Сучасна КНР. Цікаві факти.</a:t>
            </a:r>
            <a:endParaRPr lang="ru-RU" sz="44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моряки першими придумали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імбир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полегшити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напади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хвороби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Виявилося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імбиру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симптомах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нудоти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міліграмів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лікарсько-хімічних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зняття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симптомів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нудоти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нудоти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хотіли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все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вся.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правила, в тому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ДПС у них просто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щобільш-менш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Тим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ДТП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ніколи не буває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само,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Абсолютне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книг, так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 д.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Ніцше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Цезаря,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Scorpions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Metallica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Москва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скажуть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260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Китайська народна республіка</vt:lpstr>
      <vt:lpstr>Слайд 2</vt:lpstr>
      <vt:lpstr>Проголошення КНР.</vt:lpstr>
      <vt:lpstr>Слайд 4</vt:lpstr>
      <vt:lpstr>Експерименти Мао Цзедун</vt:lpstr>
      <vt:lpstr>Слайд 6</vt:lpstr>
      <vt:lpstr>Реформи КНР</vt:lpstr>
      <vt:lpstr>Слайд 8</vt:lpstr>
      <vt:lpstr>Сучасна КНР. Цікаві факти.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народна республіка</dc:title>
  <dc:creator>BOSS-1</dc:creator>
  <cp:lastModifiedBy>BOSS-1</cp:lastModifiedBy>
  <cp:revision>20</cp:revision>
  <dcterms:created xsi:type="dcterms:W3CDTF">2014-03-26T20:09:13Z</dcterms:created>
  <dcterms:modified xsi:type="dcterms:W3CDTF">2014-04-01T21:21:27Z</dcterms:modified>
</cp:coreProperties>
</file>