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B824FC-183C-49BB-965E-9FD889349C81}" type="datetimeFigureOut">
              <a:rPr lang="uk-UA" smtClean="0"/>
              <a:pPr/>
              <a:t>13.12.2013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749241-DDED-427A-9177-DE271DEE6FF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&#1052;&#1091;&#1088;&#1072;&#1096;&#1082;&#1086;_&#1054;&#1083;&#1077;&#1082;&#1089;&#1072;&#1085;&#1076;&#1088;_&#1054;&#1083;&#1077;&#1082;&#1089;&#1072;&#1085;&#1076;&#1088;&#1086;&#1074;&#1080;&#1095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76672" y="5085184"/>
            <a:ext cx="6984776" cy="1772816"/>
          </a:xfrm>
        </p:spPr>
        <p:txBody>
          <a:bodyPr>
            <a:normAutofit/>
          </a:bodyPr>
          <a:lstStyle/>
          <a:p>
            <a:r>
              <a:rPr lang="uk-UA" sz="5400" dirty="0" err="1" smtClean="0"/>
              <a:t>О.о</a:t>
            </a:r>
            <a:r>
              <a:rPr lang="uk-UA" sz="5400" dirty="0" smtClean="0"/>
              <a:t>. Мурашко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0"/>
            <a:ext cx="2267744" cy="116410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Презентація </a:t>
            </a:r>
          </a:p>
          <a:p>
            <a:r>
              <a:rPr lang="uk-UA" smtClean="0"/>
              <a:t>Учня 11 </a:t>
            </a:r>
            <a:r>
              <a:rPr lang="uk-UA" dirty="0" smtClean="0"/>
              <a:t>Б класу</a:t>
            </a:r>
          </a:p>
          <a:p>
            <a:r>
              <a:rPr lang="uk-UA" dirty="0" smtClean="0"/>
              <a:t>Бєльського Дениса</a:t>
            </a:r>
          </a:p>
        </p:txBody>
      </p:sp>
      <p:pic>
        <p:nvPicPr>
          <p:cNvPr id="4" name="Рисунок 3" descr="445px-Олександр_Олександрович_Мурашко_фото_1905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3528392" cy="474945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Перерване життя</a:t>
            </a:r>
            <a:endParaRPr lang="uk-UA" dirty="0"/>
          </a:p>
        </p:txBody>
      </p:sp>
      <p:pic>
        <p:nvPicPr>
          <p:cNvPr id="3" name="Рисунок 2" descr="dscn0654_JPG_450x600_q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24744"/>
            <a:ext cx="3528392" cy="47045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5877272"/>
            <a:ext cx="777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Могила Олександра Олександровича на Лук</a:t>
            </a:r>
            <a:r>
              <a:rPr lang="en-US" b="1" dirty="0" smtClean="0"/>
              <a:t>’</a:t>
            </a:r>
            <a:r>
              <a:rPr lang="uk-UA" b="1" dirty="0" err="1" smtClean="0"/>
              <a:t>янівському</a:t>
            </a:r>
            <a:r>
              <a:rPr lang="uk-UA" b="1" dirty="0" smtClean="0"/>
              <a:t> </a:t>
            </a:r>
            <a:r>
              <a:rPr lang="uk-UA" b="1" dirty="0" smtClean="0"/>
              <a:t>цвинтарі</a:t>
            </a:r>
            <a:endParaRPr lang="uk-UA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http://uk.wikipedia.org/wiki/</a:t>
            </a:r>
            <a:r>
              <a:rPr lang="uk-UA" dirty="0" smtClean="0">
                <a:hlinkClick r:id="rId2"/>
              </a:rPr>
              <a:t>Мурашко_Олександр_Олександрович</a:t>
            </a:r>
            <a:endParaRPr lang="uk-UA" dirty="0" smtClean="0"/>
          </a:p>
          <a:p>
            <a:r>
              <a:rPr lang="uk-UA" dirty="0" err="1" smtClean="0"/>
              <a:t>“Великі</a:t>
            </a:r>
            <a:r>
              <a:rPr lang="uk-UA" dirty="0" smtClean="0"/>
              <a:t> </a:t>
            </a:r>
            <a:r>
              <a:rPr lang="uk-UA" dirty="0" err="1" smtClean="0"/>
              <a:t>Українці”</a:t>
            </a:r>
            <a:r>
              <a:rPr lang="uk-UA" dirty="0" smtClean="0"/>
              <a:t> видавництво Пелікан  2008 рік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ПОЧАТОК</a:t>
            </a:r>
            <a:r>
              <a:rPr lang="uk-UA" dirty="0" smtClean="0"/>
              <a:t>  </a:t>
            </a:r>
            <a:r>
              <a:rPr lang="uk-UA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ЖИТТЯ</a:t>
            </a:r>
            <a:endParaRPr lang="uk-UA" dirty="0">
              <a:effectLst>
                <a:outerShdw blurRad="50800" dist="50800" dir="5400000" algn="ctr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 descr="d7a41da-285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5575" y="1340768"/>
            <a:ext cx="7560841" cy="47633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6165304"/>
            <a:ext cx="314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Дім у якому жив Олександр</a:t>
            </a:r>
            <a:endParaRPr lang="uk-UA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Дитячі роки і перший крок до мистецтва</a:t>
            </a:r>
            <a:endParaRPr lang="uk-UA" dirty="0">
              <a:effectLst>
                <a:outerShdw blurRad="50800" dist="50800" dir="5400000" algn="ctr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 descr="800px-Borzna_old_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7"/>
            <a:ext cx="7416824" cy="46447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609329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Борозни – місто дитинства митця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Бажання малювати вище за все</a:t>
            </a:r>
            <a:endParaRPr lang="uk-UA" sz="4400" dirty="0">
              <a:effectLst>
                <a:outerShdw blurRad="50800" dist="50800" dir="5400000" algn="ctr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 descr="Prahov_Adri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3528392" cy="4716283"/>
          </a:xfrm>
          <a:prstGeom prst="rect">
            <a:avLst/>
          </a:prstGeom>
        </p:spPr>
      </p:pic>
      <p:pic>
        <p:nvPicPr>
          <p:cNvPr id="4" name="Рисунок 3" descr="200px-Vrubel_Self_Portrait_1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340768"/>
            <a:ext cx="3240360" cy="4698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6093296"/>
            <a:ext cx="1761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Адріан </a:t>
            </a:r>
            <a:r>
              <a:rPr lang="uk-UA" dirty="0" err="1" smtClean="0"/>
              <a:t>Прахов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6093296"/>
            <a:ext cx="210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Михайло Врубель</a:t>
            </a:r>
            <a:endParaRPr lang="uk-UA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Передвижники та Академія мистецтв</a:t>
            </a:r>
            <a:endParaRPr lang="uk-UA" sz="4400" dirty="0">
              <a:effectLst>
                <a:outerShdw blurRad="50800" dist="50800" dir="5400000" algn="ctr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 descr="1db7569956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7371055" cy="42877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5733256"/>
            <a:ext cx="294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Художники-передвижники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70648" cy="836712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Звання художника</a:t>
            </a:r>
            <a:endParaRPr lang="uk-UA" sz="6000" dirty="0">
              <a:effectLst>
                <a:outerShdw blurRad="50800" dist="50800" dir="5400000" algn="ctr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 descr="2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24744"/>
            <a:ext cx="4341837" cy="47193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5877272"/>
            <a:ext cx="307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Ілля Рєпін – новий вчитель</a:t>
            </a:r>
            <a:endParaRPr lang="uk-UA" dirty="0"/>
          </a:p>
        </p:txBody>
      </p:sp>
      <p:pic>
        <p:nvPicPr>
          <p:cNvPr id="5" name="Рисунок 4" descr="W5m45lP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7488832" cy="49240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5805264"/>
            <a:ext cx="217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Похорон кошового</a:t>
            </a:r>
            <a:endParaRPr lang="uk-UA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70648" cy="1143000"/>
          </a:xfrm>
          <a:effectLst>
            <a:outerShdw blurRad="50800" dist="50800" dir="5400000" algn="ctr" rotWithShape="0">
              <a:srgbClr val="0070C0"/>
            </a:outerShdw>
          </a:effectLst>
        </p:spPr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Закордонна подорож</a:t>
            </a:r>
            <a:endParaRPr lang="uk-UA" dirty="0">
              <a:solidFill>
                <a:schemeClr val="bg2"/>
              </a:solidFill>
            </a:endParaRPr>
          </a:p>
        </p:txBody>
      </p:sp>
      <p:pic>
        <p:nvPicPr>
          <p:cNvPr id="3" name="Рисунок 2" descr="Olexandr_murashko_Divchyna_v_chervonim_kapeliu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980728"/>
            <a:ext cx="3804594" cy="51117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6165304"/>
            <a:ext cx="367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Дівчина у червоному капелюшку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1143000"/>
          </a:xfrm>
          <a:effectLst>
            <a:outerShdw blurRad="50800" dist="50800" dir="5400000" algn="ctr" rotWithShape="0">
              <a:schemeClr val="accent2"/>
            </a:outerShdw>
          </a:effectLst>
        </p:spPr>
        <p:txBody>
          <a:bodyPr>
            <a:normAutofit/>
          </a:bodyPr>
          <a:lstStyle/>
          <a:p>
            <a:r>
              <a:rPr lang="uk-UA" sz="3600" dirty="0" smtClean="0"/>
              <a:t>Бурхлива діяльність 1904/13 років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805264"/>
            <a:ext cx="4293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“Карусель”</a:t>
            </a:r>
            <a:r>
              <a:rPr lang="uk-UA" dirty="0" smtClean="0"/>
              <a:t> – золота медаль у Мюнхені</a:t>
            </a:r>
            <a:endParaRPr lang="uk-UA" dirty="0"/>
          </a:p>
        </p:txBody>
      </p:sp>
      <p:pic>
        <p:nvPicPr>
          <p:cNvPr id="4" name="Рисунок 3" descr="95-1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268760"/>
            <a:ext cx="4497288" cy="4482297"/>
          </a:xfrm>
          <a:prstGeom prst="rect">
            <a:avLst/>
          </a:prstGeom>
        </p:spPr>
      </p:pic>
      <p:pic>
        <p:nvPicPr>
          <p:cNvPr id="5" name="Рисунок 4" descr="567px-Olexandr_murashko_Selianska_rody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908720"/>
            <a:ext cx="5184576" cy="54863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6309320"/>
            <a:ext cx="549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“Селянська</a:t>
            </a:r>
            <a:r>
              <a:rPr lang="uk-UA" dirty="0" smtClean="0"/>
              <a:t> </a:t>
            </a:r>
            <a:r>
              <a:rPr lang="uk-UA" dirty="0" err="1" smtClean="0"/>
              <a:t>сімя”</a:t>
            </a:r>
            <a:r>
              <a:rPr lang="uk-UA" dirty="0" smtClean="0"/>
              <a:t> – найвідоміше полотно майстра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Останн</a:t>
            </a: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роки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images-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84784"/>
            <a:ext cx="6264696" cy="4315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5805264"/>
            <a:ext cx="305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Київське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bg1"/>
                </a:solidFill>
              </a:rPr>
              <a:t>художнє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bg1"/>
                </a:solidFill>
              </a:rPr>
              <a:t>училище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50px-Skoropadsky_-_1918_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196752"/>
            <a:ext cx="7272808" cy="50618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621166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О.Мурашко брав участь у національному відродженні Української держави під час гетьманування Павла Скоропадського</a:t>
            </a:r>
            <a:endParaRPr lang="uk-UA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151</TotalTime>
  <Words>122</Words>
  <Application>Microsoft Office PowerPoint</Application>
  <PresentationFormat>Екран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Franklin Gothic Book</vt:lpstr>
      <vt:lpstr>Wingdings 2</vt:lpstr>
      <vt:lpstr>Техническая</vt:lpstr>
      <vt:lpstr>О.о. Мурашко</vt:lpstr>
      <vt:lpstr>ПОЧАТОК  ЖИТТЯ</vt:lpstr>
      <vt:lpstr>Дитячі роки і перший крок до мистецтва</vt:lpstr>
      <vt:lpstr>Бажання малювати вище за все</vt:lpstr>
      <vt:lpstr>Передвижники та Академія мистецтв</vt:lpstr>
      <vt:lpstr>Звання художника</vt:lpstr>
      <vt:lpstr>Закордонна подорож</vt:lpstr>
      <vt:lpstr>Бурхлива діяльність 1904/13 років</vt:lpstr>
      <vt:lpstr>Останні роки життя</vt:lpstr>
      <vt:lpstr>Перерване життя</vt:lpstr>
      <vt:lpstr>Використана література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О.о. Мурашко</dc:title>
  <dc:creator>Dmytro</dc:creator>
  <cp:lastModifiedBy>Бєльський Денис</cp:lastModifiedBy>
  <cp:revision>18</cp:revision>
  <dcterms:created xsi:type="dcterms:W3CDTF">2012-10-07T17:53:35Z</dcterms:created>
  <dcterms:modified xsi:type="dcterms:W3CDTF">2013-12-13T20:37:25Z</dcterms:modified>
</cp:coreProperties>
</file>