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i="1" u="sng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Дамаські  тканини</a:t>
            </a:r>
            <a:endParaRPr lang="ru-RU" sz="4000" b="1" i="1" u="sng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upload.wikimedia.org/wikipedia/commons/thumb/1/1f/ItalianSilkDamask.jpg/300px-ItalianSilkDa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86" y="2204864"/>
            <a:ext cx="28575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157192"/>
            <a:ext cx="6248400" cy="1456373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/>
              <a:t>Виконала: Бондар д.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23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i="1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Дамаст</a:t>
            </a:r>
            <a:r>
              <a:rPr lang="uk-UA" b="1" i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(тканина)</a:t>
            </a:r>
            <a:endParaRPr lang="ru-RU" b="1" i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1987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Дамаст</a:t>
            </a:r>
            <a:r>
              <a:rPr lang="ru-RU" sz="2000" dirty="0"/>
              <a:t> (араб. </a:t>
            </a:r>
            <a:r>
              <a:rPr lang="ar-AE" sz="2000" b="1" dirty="0"/>
              <a:t>دمسق</a:t>
            </a:r>
            <a:r>
              <a:rPr lang="ar-AE" sz="2000" dirty="0"/>
              <a:t>) — </a:t>
            </a:r>
            <a:r>
              <a:rPr lang="ru-RU" sz="2000" dirty="0"/>
              <a:t>декоративна тканина (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шовкова</a:t>
            </a:r>
            <a:r>
              <a:rPr lang="ru-RU" sz="2000" dirty="0"/>
              <a:t>), одно-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дволицева</a:t>
            </a:r>
            <a:r>
              <a:rPr lang="ru-RU" sz="2000" dirty="0"/>
              <a:t> з </a:t>
            </a:r>
            <a:r>
              <a:rPr lang="ru-RU" sz="2000" dirty="0" err="1"/>
              <a:t>малюнком</a:t>
            </a:r>
            <a:r>
              <a:rPr lang="ru-RU" sz="2000" dirty="0"/>
              <a:t> (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квітковим</a:t>
            </a:r>
            <a:r>
              <a:rPr lang="ru-RU" sz="2000" dirty="0"/>
              <a:t>), </a:t>
            </a:r>
            <a:r>
              <a:rPr lang="ru-RU" sz="2000" dirty="0" err="1"/>
              <a:t>утвореним</a:t>
            </a:r>
            <a:r>
              <a:rPr lang="ru-RU" sz="2000" dirty="0"/>
              <a:t> </a:t>
            </a:r>
            <a:r>
              <a:rPr lang="ru-RU" sz="2000" dirty="0" err="1"/>
              <a:t>блискучим</a:t>
            </a:r>
            <a:r>
              <a:rPr lang="ru-RU" sz="2000" dirty="0"/>
              <a:t> </a:t>
            </a:r>
            <a:r>
              <a:rPr lang="ru-RU" sz="2000" dirty="0" err="1"/>
              <a:t>атласним</a:t>
            </a:r>
            <a:r>
              <a:rPr lang="ru-RU" sz="2000" dirty="0"/>
              <a:t> </a:t>
            </a:r>
            <a:r>
              <a:rPr lang="ru-RU" sz="2000" dirty="0" err="1"/>
              <a:t>переплетенням</a:t>
            </a:r>
            <a:r>
              <a:rPr lang="ru-RU" sz="2000" dirty="0"/>
              <a:t> ниток, на матовому </a:t>
            </a:r>
            <a:r>
              <a:rPr lang="ru-RU" sz="2000" dirty="0" err="1"/>
              <a:t>тлі</a:t>
            </a:r>
            <a:r>
              <a:rPr lang="ru-RU" sz="2000" dirty="0"/>
              <a:t> полотняного </a:t>
            </a:r>
            <a:r>
              <a:rPr lang="ru-RU" sz="2000" dirty="0" err="1"/>
              <a:t>переплетення</a:t>
            </a:r>
            <a:r>
              <a:rPr lang="ru-RU" sz="2000" dirty="0"/>
              <a:t>.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походить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Дамаск в </a:t>
            </a:r>
            <a:r>
              <a:rPr lang="ru-RU" sz="2000" dirty="0" err="1"/>
              <a:t>Сирії</a:t>
            </a:r>
            <a:endParaRPr lang="ru-RU" sz="2000" dirty="0"/>
          </a:p>
        </p:txBody>
      </p:sp>
      <p:sp>
        <p:nvSpPr>
          <p:cNvPr id="4" name="AutoShape 2" descr="data:image/jpeg;base64,/9j/4AAQSkZJRgABAQAAAQABAAD/2wCEAAkGBhQSEREUExQVFBQWGBcYGRcYFBsZHRgaFxoYGBwbHRgaHiYgGBwmGhUYIC8gIyc1LC0sGB4xNTAqNSYtLSoBCQoKDgwOGg8PGiwlHCIuLywvLCksLCwsLCosLCwsLC8sLCwsLCwqLCwsLCwsLCwsLCwpLCwsLCwsLCwsLCwsLP/AABEIAKwAvgMBIgACEQEDEQH/xAAcAAACAgMBAQAAAAAAAAAAAAAFBgMEAAIHAQj/xABEEAACAQMDAwIDBgMFBQYHAAABAhEDEiEABDEFIkETUQYyYRUjQnGBoRSRsQckM1JicpPB0fFEVJLD0/AWU2R0goPS/8QAGQEAAwEBAQAAAAAAAAAAAAAAAQIDBAAF/8QAKREAAgICAgEDBAIDAQAAAAAAAAECEQMhEjFBBBMiFDJRgWFxkbHxM//aAAwDAQACEQMRAD8A7hrwtrGOkzr3Xtwh3i0St9O1k9QFlyKcLCwYJLZBwQcanOfAeEHLocfUGvfVGuVP8UbwPTqvXSksBam1NKXDgsCVJAuRgpYOSAFB5idXF+Jam5VfR3T0IFM3+jTqLVD8xdm4MGT2mMZ1N50vBT2JVaOkeqNZ6uue0ep7o1q3q1npKgtpUxSX72SUvJt73MXBFwLhIwdDep9X3jQ1PeFKJRWNYUQUp1Avcs296sQQR8yMfYEaKypi+06s6p6o1nqjXKqfxxURqd9VnpzUBYBbqnp/O1Pk2iYE5JpvHIAlbfV0N1He1KzFgpFrOlJMlqrLDXtBAUA2yJM6PupheJrs6h6o1nqa5jvOq7pDUajunrgMSKRVX9RYdmKPTW5EIARHn51bnjUS9ar00cpuatVQSq1agm4CSxiT6lkrc6gCEIGX7eeZVZywybpHU/V1nqjXLq+73dWWpVaq1Rn0g8hbgJuJIvUWyoUCbwSSMGl1b4nri+lQr1qjm1lwHNRWVy5FsFEV0VJQ4N2Ma73Ud7LOv+qNeeqNcq23Wd16CU0fcNcG76kGqzR3Af5VpzEnLMqiIJOo261Wr+ioq1FrlRaq1itJmkqtRhF5mHNgJW5YaANBZk3QXgkly8HWfUGs9TXOBvTSVPV3FY+nTNOv95xVfuBdwYUseG4SF+UE6H0+qbsinSNUGsrLUVjuSUFMoHIqNTt9aLSwAEFcXYI0VlTOeF/k6x6mvPVGuQr1qq3d6tf0hAKvVam7qzEUqqMpAId3KspwBZ7Tq19sV7Xf1SzbkkpSWo4NK0+MEemoUlnWJAxdIBHvJq6Gfp2nTZ1T1BrPUGuWbjr1VGeutZopBUeg7PcoYABmDdq+93BEZ7tVanWdzUCudy7UnQ1L0JpWK9yqqLPe62M7FvKgDEyXmSVhj6Zt1Z131de+prkFT4irkstTcFRQcX1AHVaj0+2wsG88hVEnyMaZfhbrNRkrVHZoaoCFYyadxqdh9iLQCPcHRWS3QksLjGx8Da91Q2e6uGrwOqkDWpxrnvxNTZ9xWVWdXAWx6chqTuEGTwwdZEeAk+5HQanGkX4iWoatQIKeSRcXqBgCig22YHnPOs/qGlEthvkKW9oVDuKpP31VaBV6JMNVV6gpmqDaStMU0BZROTMAa96tTZqQq1KTUk9eKdFSD/ELuKSABTbFNlNMEuAY7rc6JUegn7pmFOs1LCs7VS1vzBWIgssxhp4HjUzbN2LMHsZyxlDVW0ntYpn7ssByP2mNZPdia2v+FHq3T6jeu61WNV1piSHmjTYuKgoo1rBp9Nbhkhp86jrdNjbbh8CqaaGrSClqTuFgsyx927JaZkMLjznRnp+wqIqIppkJlexyVJ5YH1BBzkxmTJMxr1ukCo1MsEU02LoUFRCrty0CpAJ/FIzJnk6HuJKjt3bA+5qVF9JKW1auHp7M06zOiMopWlpn5LbDHiSYkHUn2PTF6U61tOnXKVmRiGqr6xd6ZI/waSB4NsSZMiMln6QHpVKbLQdKihWlHBKglgAfUxDMWHsTjUK/DYRUCOUSmS6qHqqoZuWP3ncT/mYnk6KyIDspU+nPYFqN6dRai+k6J6dpKMatEKs3UV7MEFcxwJ1FsNzVZSaRRjSNalU9TPdWZXFgJMoq5zkWNcI1cOwfcUzSZtuqAiBSpO0qCYDE1sRJx9ca2T4YVbGdqdUqjUwz03LFXUqwZvWybTF3MedF5U2dFaorL0llWpQqVCzqguCIxi9VPpgiYU2FicXEjELjxulpUd7yxVnDKO02lVqJNBaeRTsCL73KPM6uUug0SytIJpm5R95AbALhTVMtCjuORaAMY1Z6l0ZK1JlqKh7TMU7S0DiQ37e/1zoPMv8AId6pdA6kr20fSqrS9M1EqrHf6kre4vUkJHPhfrEa02qClAeotq0Up1d4pCBlZi9OmjXABvTYA1BzfgDkENpsCRmp+EhoVLYOGwVJMzmTmST51sPh2kyBSxCjAwMcgx2wCZH8tKsyDx3ZT9M0a23ClU21FCKqG2PvL72cQS7OLIIxk3fNmj02lSRqSU1XIrU8rI29RqdRmBg5S0ZSRmWHJi1vt0+3dLXDUpa67Dqq8ssLn6j6/rod1zq1FA60aYJYC+qR92DDEJCgF+1T3AwJiedNybSZ3KrLlQulKo28enXpel6SJCi/vW0qVALAyJKjlRHEnfc7Wk96hiKjUfTqqDLIWKMAwVpUEJ6Zz2qckAaDbbrrvW2tLcUFqBkLrDwy9gYBQ0jgQACPl+miKpTaTQeVdQYU2YGPTFoMOAYlm9+DB0VdnKaqkZVBRVamWNZafpKWMXWqwYPJ7QWaASRIRSCZGq69Lp7sUilSrRKUaatQpsSKAFwjMS0jjntnPBi3UEFnZvuyZW5rZUqCGzLOCV7QQM8nxDuKVX1Q172z3KqJAv8AltUKSwIiSTP76HKmF5E9MIbjq1JnbvplCU9KZNzWKXqFQshi5VWdhySPc6I9H2xpUdxzD7hKksIJLrUunOe5T3fi58yaux3dOszU6lP06qickmVwBknnJwMQcRGr9FhZXCg2irQiST+Cr5JPsNPhlc6J5nygOHQ3kDR5dL/QeBpgXXoGA1qcaRus7wLuHUgEtUAAn3UT+WBOnmpxpI6jQ/vFQmINQR+iqD/T99ZPVfaaPT/cVkJLW2lY8zzwefyOqe7rstamAcFQQoaA0kKS3+XmMyPOCNe9X6ulE2rDMcimMGCfmZzhB4HJPgHQAdZq1Kt8kWGQqr2iRwshrsQCT/IawxizVKSQ4tSOQDxzn3z/AM8a2VCGXkRPt+mP/fGh/T+uCoVp1O0mLW4ViYIHmCZEQSpkcSASj0/J9/1/b2OlrYE76I0pKq2rMCBmTGf/AH+2qPX9xUVQ1KmKjyqU5EqrPUCmow8hVj/xHjkEae3IUZ/I++P66Hb3fslTtqAWkKowclR4OCSWM/QjRjpjxi5WUBQ3NLcIlRxWDTFQU1QrDKrU2sJDKysXAwRZ5g6OVNwF5xiZiT+Uc6F7w1qLLdIuZEBHE1PYRDCSQYyNG1pgWj2wT5MCCx95M6bLGnsCqtFb+ITItbA5gZjk4PGo+r79QhVENV2BKiSAoGLi/AHzAeTmAeRvvbRaUku5hcjgDJg4hRLfXHvod1DdtSphF7qlRlVnLfJIgMRyADbgeB9NIlYs51pC7seu11rsFKOzEn06g9Octimwm0RAtaZIMwSdHth1kvm80yva1M07SrNxJkg5IAjBBmdLnUemN09qRaoai1Cyi9IKMkOrAgtKgkgg8HP11aTemm1G0mpVBi6DaysAwpscgkw0extbxp2kcm09hT4i6lAo06bhKj1lT1BabZwZJwASVUmI8edAttv6Zp0wVY1adRXAkLTqS5psPmgAXAgrkXNjR/4v2y1Ke2qgLUpmorBD233wFzwME/kT9NLHT+lLWdU9T/Dvvpmw2X1GimokMZPcSPcflqkX8QO3Kvyb0uj03NIjcTUvCvTNVQfuS6kIB8hEEKWxE6beh0loPuadNWUhSwJVVBYhmEMrQx7YPB4xiSj/AGaVQoQqLaKdsf449ZXhpEhgI/MANmYJ/wCHfhek9X1CpRKNV2VQ3BU2hW98HMe3MEyW1xpk0negPswp3F5YrAkM1RT95bawKzkTMZzH5RcHTN3TmKd6gQFsnHBvOO3t8TEfzudf2Hp+oJJpE3KRTVirNgKT+EENBkexBGdDx0eklMklKAcBUWo7KFYCCVK5Mkg/lHGdDkvwUab1XRPsai3UHUhmNRSHUmGNqqVBOTi4H6Kfz0xqBbXIn/EoDP0WsZ/PP7aA7ChR2hVmqpFoFO94UFvnYEQssI4+vkaNberdTqmImpRIzM9tXj6a7D/6IGSNY2N/QeBpgXS/0HgaYF16hgNavGufVt+TX3NxJC1akAc2paIU+8iI+v1z0GrxrlfVLzX3KqpI9d82Nyc/MOAAf1zjGYZ+PH5Gr0qblSF41CxNSoO5rWczlWzgA/5fkC/QjWxS6cCW957p4mAY448RjVne06rVWJRpCBmBpsqFgKeS0fMRU9oPptIBFx8rbapTHaSykkNbTIiLc2yZHdgEggqQZAxneKXSA12yBKZtUYPgiYABmfzkD9v100bXevVXayTFy3FhBfDhWzwCAGxk5OBEg6OzYmSjOMlUKEXdkhXAMj2tzJESQQNSL8QblKy+pRApiqCxYOrTLIZkZ/CQR4xxpFFbT7LRhxSb8jufkAuEgZ9xH/TStVqNWJeRTuYvJW7CkgL+RVQJGciNZ1X4jqtRiisl1+dACQOCAjmAcHJP6DJFVqNZKZYBSQywpVjK3AN+Lt7TPBiMkxpIxpq3TsrGVclV6GDbb9q1S4qy0kPZIA8QGc+CATCjyZJwNX7AwtFwBEDz49xoP0qs5DIxUoCzWfikkZLCbgf+IGiqm2YJHtif5nS+o1OkJidxsHb3qdAVIYns7V7WtEYmoQO2mTifodC6vRQFf+Lri1nDsuCS5lQEK8IQV94gHBJ1Fvi1Bq4B7izKosLWhlvVxGSFDGQebTwdUN7tTTWpt1ZzTqWzVAHaSpJQNEEsthAPHHmNATp2xr60KYpqK11pIVXXBAZTJBaZ7Rx5idAamzqmi60mWsGKlKz1lClAMAnBJNoUewJk4yd+KNvUbZstjjCLcbRbeFQTBJkX+Bg6UlaqH9NvTWmqLRqVLrLgO68AgAC0BSAZEsRo8WuxpNNhujsRU2FWm7LyzJZVuCmRURbl/DLMI9j/ACWhWqbSjUQU/TZha24i4sXGLCTCgkEF8mAf0Y/gnaq21cwTTqVahRT3CxSqrz7FD/LV34g6fdRbtUlAbA2QFYhDjHF0gfp500ZuLpBaTiKexpPWrCkbjVkoYX/BYNeIMSexQJOF5PEaa+mdNFK/1HBU5c5BZhK3z7yCfy/XQzoNL+FpHsvqksly4+6EuoZjw7ZaAJtVDA8lj1M0WPqpEAm0kFWgSYccHzBH1zB1zdy2CKpWCW6H6m7ZHquCoWIeoB2s1zQpALQRzxK4InW9bdJQemzu5NhpkqqkqVNxIwxBOQYHjOI1Ur9QHqmpLMzxUVvlFObjgDwFwDJnnUidFAr957FJN2QSYnjyvIB8550Xr9Fo/LsIr0qhXRaVRaBB7rGUEqXa4qFMEGJXtMqR9NU/h/pXobWwuHKVAogzCFqppgtwSFWMcGR41U3fRXq1CVrItOSICljkkx7A3Hn/AE41f6NsBSo1hi41aJYjibKvH0iP31TFVpJkM+rHnoPA0wLpf6DwNMC69AwGtXjXNeu/w128ViV3UzSCBWaoWkKAjAz3YYkAAEGRrpVXjXG+tb5KXV6zF0RvTqKjOYAqGADMRgkGTgAHUM3SK4uzUbPcIaaCptzUIuZIpsQTyIEGM5NscnOtt9vtxQSbKZOFAWnTkuWRQPliO7Q3ovQNuelUa/pk7uorGmxkValeo1qFagM4cYzEAlhzJ/4oAD7ecuaiKT4YzSk8cdsz9dZJRSaNsXy7RNTSolMNWrU0jF4pogBj5VLA3EflqPes6olRa61qZqIrStMyWJWLlAAyRIjwcalr7MV91TpsTalC6BOCSeT+EMcGIJ7YI1BVcbahunP+D/E0jSs7jarqCe45gggGc2mCMHQf5SG80TpQYSvcO5lKhafzGbOBgmCY4AA5mdb3EpNzWhQwMCIUwxMfhnA/zeNQ1+tUyHLotJ7SbmdYZWNkXY7ie3IxOG0O3VZq5pCmFCEgkAhWLGLRB7VUNIBFxXkqWEimNqUbrYJ/HXkvL1Y02ao1zUZtBOCoui44lRcI/wBOAZMlWTp5uRpOMFSfM5E/zjSxW2hCLbDCLqYBBRsFWFxAMgZmLpHsdF/hp3CsjMtS2OMsOCVZoAJh1MjyGxnWbLHZOEn58kHxFTNE09wolUVqbpGDgmmSfEGVn/WJ1S6H1EUKZquh3Ap06dVAABczMUbPBttJHkAkeBDNuqVN1dHhkIKsCeQ2DJ9o/lpY6rQ9OhUN71TVKI0KDIyCsIc1GBLEjzJ4OlgxpR/IS33xMm62VZAIlluYPIa5g0D5SP8AKPMiNABsmqxSrFKjVFNaxqcQSAryByiCG5m4x51XbcJQqOqhBSqk+lTtIepU7YIUgWoPTnnkn3EHqBqIMioptPaih2gnz2yBxzqrbexYxrroEdQ68doaW3o0/USlTVWuqQRPAEYLWgEziX00ErWoJUDArcjAnGJyCMwcx+cfnpP610oUFFYEvTYsWlQCpPcckYmT+oP0jOm9OpNulrUHuonuYzDJcrRTfPI7SPPE8A6KinTXZRN2XXRqrJQmqtKyo7ekyoWqiowNzsIAzwJy4nGqtHbVbNztaz+qlOxhcy5pmWtLEEkhl8GMmDBGh2z6k8M0MxNQlSHm0OSWFpHDAKeQJWY5OrPWOolKqGkUmqoRiwvmw4JOPJY/9NNxbuh130Gd9QqbiosXKnphwtMojScWXNwIwPAjOoOrUFupjcOr2qyzVUn1GgWkqDyoPIM4xzqTYb1qtEGnaCFJaTJuE4uPkKvP1GhrVfXhntq2wwELCmJ4GJCkiPJB10YMLW6D9Dp1lCQLkYuAGUsCJMCTmQIUEnA+utko2it2lQalHERmxxgeBjSzsOo1n3NcLuPTVVvRWJtqQxDMc/Papj2uxrb4Q6q7I6OWYOyVAWaSIux9JvmNUhD5JmbK/izqfQeBpgXS/wBB4GmBdbjCa1eNcZ+IOkPU6nuqgUEU5QE8FqgQzGeBHI5P012arxrkXxhvqn8TVQGFWoSBYpJJUeWnGeOOdQzXSo0+mS5bBVLqlUUUenRmjTYNbf3205uKKcLiRiGj+Wpuq76pUTb1RL/eKygAmc0mBbwkqVJgwP6wrXysFiIAbsT9cR7/ANNWtv1BlWZK4FpCDI8/oABxrL/aNlSd7IqDVkrt6psK4Yq8ta4Z8EDBlWORiBjWfaFm3dXR3pK4FOqSpAVKo7SORme6CDgHV31WBJY9xMFTSpxAMLLAST+ehfX1/u9RbYhcqKKQrExIIEg5GRmdcvu/gLT467Jdt8aK7+n6brUaBaaoBE90ELSgGYwdGtrUqKDlBcpyKpPd+E/4fOOPI5jXPehdLrjcI5oVT2lyAhzOAZ8n3BMzA510Hbb8ekKnpuRAFwQzJhYs5me2YgMYmda1gx1a/wBmOU53TL9fbCmlIWr3wqUxWe4mO4Ktufc8ADk6m2XSyjiqWCg91iMzXPjLMYuACjx4HjVXo3WDUrqGpmnZSqfMVaRdSEhgSJ9xo4+5AABKjGLvYc41izKKl8SuK2ti58XdTbb0qlVUDMBTtBkqDUYoXI/Hb24+o0Vr9LYUiGdqjWraxVV7kJgwoiDdaccHnUlaktdbXCNAYEHMgiCpU8iPf2B1Fvq9PZ0EVB2GKSqzEiIJyTkgAeTJ40kaqi7QH2vS2Var1BDSWpybo4kAHjgx9ST50YqdSq0zKYDtcTIE/KIIIJwA0fp5Oqm3V2NR2JYOVtnEQuQAMBYPHOc6HVviWptfVFOmtUUzawPzAf5gYIBQn2IIBmCILRTctCNLiTfHFabAqy7tTLLIhhTZi5A4HbbIHkRpU6P0g0VqCowpIaQBqI0dxZyTnk8c/wDPRL+IO5S+ufTUlxTpIxLGMG5xzJDEtiAY99Fugbdaga+LUFwkQD5MyOBk51S2hlFUKZ2RC+oAwjLHAuyZMA4HmIifade7nqCNQp0RT7qZuvmCc90Ae4IGfbRrqy0gayK7Or5IwQCWjB8HJEedAtvUDCr7nHHjmf00qb8lopM9O+cK6I5VWW48EF7YDDEzYSc4kLzxq5QSoWMAkhgS1oAVbYhiAAROeMAH3Gq202N61D8x4EZBiFAHvxJ0d+H2tTcSYMhQZ4vEGPN0BhnmfppllcVSBkxeWDqfTwlGqGBD01hahUEMSLkGJEQv7g6l+F+mMhdswLVMmcksRkfRTqGrYEeoSygkjtEgELhmHkGCZGZ99Hvh1wdnUjxuKYn/APUT/LM/rq0XbRizRcUx66DwNMC6X+g8DTAutRiNanGuRfF6A7yr4M4yAJtH/PXXavGuOfFlQHf1lxN5tzkm0GP5DUcvg1em+5mdH6IawvLijSYG02lizAxkYtUgHOqPVqLU3enAlAslSxWGAPLCflN2fr7HTN0/YkektNLFCKB3EWlFAYED/aBt4z+ehO2+I6fqmmgqYYK19UtcwlVBTyJbI82841BS4u2jRxlNakVNjuRMGxmZUZTcYtYkTg8yYIPFv1151N1WkwIBIILMpkmKiEBZIBPET7a3FEepVCiD6kGEMQ1qyAfEjwORzrTq+1YU3pSQsmCRCzcv4uOYHkZ867JXLRXHfHfYWopBIFCsWuI+8aiongCBU9pEEazc7wqSr0KgaA2XowQCp+YkCAYH6aqde3LrT3L0SFcNBqc2hnNgQHEw5YuRi4Rk686P0qulILUqhyVn03YkC6DazsCUJBkEGJ5B1ki5uN+Bmo3b7LvTg9TcopDUjBc3FDdTUgWj05ABeLpPH6QZ3lMXAQJGZC8QT/XONDumn71DaQSteQRBBDg+CR5yBIkHRSvgoB3/AOmfl+v/AFMce+gpWhKqVI82GxQK0KGYLwoEmJCx7Ek/zOq3xhSijSWqGXvk8wYVsXjEmRxnB1ZQ95wVukkA/XwRPGrx64te7bVkLqySXAAAGYJk9p7ZBHtquPi++yeRzXXQA6BuWK1EYyQ0gc4YDlvJmfr+capObg5h2FzMQASScqcD+X6H6asrQ9BGCvd3MA/+a/yR/siTnAT66pbOmQCVcgvAiCfJABA+bKkYzkxqmNbbQ662UNv0pVM02LoxzOGU4UAg5YCOQPEc6n2YqCpUiGsgoJLhpU4jGCJWfrrfboPl+ZVPgNi4mVFwB+vygSTA86uLsA2XtvYgRnxyQMSSZJYZE+2uyTUFspCNgUFPRa0MHjMg8zJyPaI/6aC09uAHvfusY2gwFIBK+ZaQrc4kHGNF4Z6sUWmSSSRK85IPKj8+fA95Np0YJUsZVq1CRDsLgFAJwgEfhI0ceSEdvsSUJtUujRKTPQhUBp0iVuDhFURi73xEAZM6pU6Nt2PnKiBgSMLiefJ9v6kqW0RCVQ9ogTySQIwWzGAoExj31I+5KlZUG0iB7wMDH5c/TOk5Jv4orxkl8meb7co229Kmh7aih6jQYAWbiP8AUy2jEAD65JdAI/hq8EEHc03kcG6jOP1BGqtXqRZ3q1VUXAKyD5bJiCfbCkexzq30GgBs3IAE10H/AIaZj+v9NWhFqSsx5fsHnoPA0wLpf6DwNMC62GA1q8a+fv7Tdwg6hVuPyioQeAGwFyMk9pj6519A1eNcF/tH2yp1E1CL0LN6i+YFoUyZAk1IHA9/pHJ4L4fP9Evwr8a1EmhVBYi0fKJJUqDezEBW7Qecnn20C3fUHO6qOLFYVTwoJUq3JMWsJHPGCNb9F6t6IqPVpiqCEW5iSwvLTax7iME+8AR51rt99TXdLXbbh6YDShYY8zBlXIiBIzbqD7NON1+x1q79alXp9WVcVqQWoAcpUpqxWROAZPP+Xxob1zeFgQTf8pLXCGhlJ+gUQQAPrzOh+92VOoGbaXU7rpDXMTGcGe1ZwffMwMa83+2Zdu6BgQEOSpgfizOcRE/TSvZphGlsI9c6nY25oHuLM8mT8xC5JIggQpicSuNNX8clfbbeshy5CshP+G6pDCPzT99Im8qj+KV6oPpeublK5tZz3ZPADgnHA+mpK+79Gu38O8Uu6opKgqYhFOItVvAnMA50kVUaJzaf9pjoRdWjMF6g5xLUqLHjwCCY99e7/aVfu0ptYHYF3DQQioYAMEpc4i4DEk8kaEfCjVKwes7IpLsFRTy1iK2TmLf+J0ybKtlyoUySCDgQsIBMT4J/UanGO9jd9FOkGQPdULKHUi6oajILTeCzC4rkHJ8nxrba5Sqch2crJjgQBB4typnz9J1Y6taaLEuo+UkQbQFZSFIGWBAg4JM8ahp1kutpsCWF1txN0eSeCQJ5zB9ho62wU2gR1R29Z6ROAAVbxkBzI+sQT9IGZmiwEhRdDCZBysXERPkly0+8au7rqSevWh+XIBB5KiOY9xxqhuupUkZSXwSe6DaYKKcxAy2q4nLrwNLild7I6e7rFjRRCMXNUZL7ySOBMKMiW5/bUHWUuenNoqCnk4+7LO3ynlQGSf8ASST76M9Eq0qzMFNNrBAa4hgpyRI4H1jzrTre2pGFWi5a2QyqWUf7SzLcn69x99CvlsE+ibY1qVCjTuYd0vjPDTPu0kjI5j6aH9R6wDWovSulQYJEEmR4GeLuf5aA0Kb3W2Mo83ArMe5P5cDHtxkxtOnMXuVlYqogZkZ7rRgzH4pHtOdIsKTcmd7k5KktEe3pVJqMUJVSGBjmfH5Bv2Yayhcxu5YjmP3n2+nGmm8qpnuUKJLEZJ5BEm0SFgcce2he8rZl+eBAjj6DAOdMpuD0tmjHi5xqT0gd1LbEUiWtEmImf2H6HTB03bWbMgwT/EDIEA/djx49v00NTrKrH3c85MYkRI5gxots6t20J/8Aqcfl6Yj9tXi5uSckZfVRxxg+LGvoPA0wLpf6DwNMC61nlGtXjXEfjasB1Vwfl+7BBEg3MTBHkEwI+uu3VeNcT/tG6Y53VauCli24LZuRlaAvnE6jl8FsXkTut7Bqd8GFu+77vBd3GOZAJQD2j9KzbghBCyAOB9Yn6SYAn2GinxW0imPBI8+LsfrOgdCrKhfZSOZz+upGzD0Nvw9uW9IRM90Z4HnH76Ib2k/os4IJ49MmSSqjutEY/XJGhnStwoVcCZiSeDOT9MRoial9xhRzcQY7SZMA44nGos0roh6rsnfc0xTD9ykuwzOEiQcTiIETx7aufCdaotR6JhkftP8A+ElefwkEgj3jxrz4i3q01AyWZwCwjFgU+CeQYge2guz6m1O/tJ/w3yMSpnx+XGkhuBDJqY6bOiibh1AKretoCQLhQLNgAAcgY8DHA0y9G2iVVrG4qSxsMQAFAz7HJn3yNAUX+8Uz71apEeI26j9OP66IbbqjozKqq6uZgzKkCLrhx3A+OBzpMbV7OyqVfEqfECNTtRoMFczHFzKZOIOP1B/LQ4bC6mDMsDZbdBJMZBBgH2PjzGdEeqV3dQXJYkImQJAuLZtxwNDaG6NQ0YIX03K8SCGPnI86Emk20bMPP2jfabd0JZUpjtIl3ZiOSCFA+g4P6c6Xev8ASKxCqD6ysFIK4tLMhMqJtkhjPmRMaeQCB5unkSx4ggTk8T+Z1pSTscjPkAqF8dwI8A6lH1UvIksMZCb0ENt601lKgrGSDBmZJE+VP5aJ9U6h6gNNS9jKVNjNDHntIyYEZGvd3FEtVK/d22swJcJBJDRyAJIj6icaH7LbkyQzKjZWFHmZAJxAOcSO4Qdeni4Tjzb/AEZZKcJcEipQNRXCuWZBIUkN54iRgxyP1HnTH0lSHlZ4/lP1/mdb7pwtKkiiJBYiZnuOZJyffRb4fo0W29YsYqg5IaDAWFgeeTjzpO9Ipbxx2Deq1Ug0qhsuAa8A+88Zzj/hof1GtenzXWk+BMEgD6iNGOrdMpVwpo1VuGGmoCBAJAiAQZ9v5edKFenaYgAjBgDx+/76pHGnVPaOjl7VdmT2j8hpp6Kf7gfpuf8Ay5/46U1fGIH6Rpl+Hz/c6n/3WP8AdLq0vBmy/ax56DwNMC6X+g8DTAunMJrV41xP+0Ff7/VBJttBt8SXpXEDyxUOfyX89dtqDSv1volJ2Z2o03YwSWEntEA/SAfGp5It9FISUezhXWa9RgVemVdEWQR5VysgckSD+2gn8esQM8yY8kcAefOu519rmfSUn3uecmfmuuAnwDGh+5+HqL1Eqna0xUWIcGpOOJF0N+o1NQl5NEc0YqkL/wDZ+1OqS7FLUm4OABPhcznJ0b6x1Xa1XPppGCC1uGkye3kmAR/zxoqVJWovo04qGXwZbgcgz4Godps/SHbQp8EE9xJDGSD3RzqbxTsPvR7Eb4i9R6oIpkKUpVAFBN3qBC3yiMBbZ/1ag3O1qsZNGtaqG+KTmSCSMRIJBJ44A5nHQV27CIVgB4FaqB/IPGtqyVGEAFTIMipUn930iw5EqSQZZscnewRtt4ai0HpI1ZRUeTTE2k0gksDbEMJOfPGiew3/AHOPSr/MQzelI9guTkBQBI+v56kXbnP3Uz71a3/qaz0D/wDLP++r4/L7zGp/TZP4H+ox/wAlcVC9RKTUiqAh7nAF1si0LOQZXn6jPijsPiLbPVdVBvRWNoo2+YhQYkiOD7n20UOzBa40EZu3LPVaLTIi5zGc4/XVTefD1GqxaptKTsYklquY44cap9M39wn1SX2kO5+NKKQHFVSORbkEYIPdzP4fqNav8abaPme3/Uh+uQZzxx9NT0vh2isj+Eo2zIU+pC4gx3+eTOtm+HaB/wCx0B+Rqj/zNL9DEP1kkQP8X7czYxMxatjC67tEAjjxqn134gpUtw1Jg4NIKghZEAAzziSeYzH01fb4Zon/ALMo84qVfHGb5xqbedFSsEFXbq4SAJerOPdg8t+p00PTcHoL9XyFpvi2i3aQwtBglRIj8NwPknk+dXf/AImSjQQw99aWFOxWawgqGI/CTmD+WiFL4U24GdpSbnJapnnwHjz+w1a3PSFqMGfb02gWibhgYAlWDQPGdV9uXgn9RrYgj4sQVQ1jypEAgYjwBJ1f+Id+4U10olqDKrhywEXeHAkqQcfWRHOmdfhqiGZhtKAkARa5GDJOWOTwdTHoG3/7htP923/9Z/XT8ZAec5zT+Ie0EKuZkSRbH1IiPr/U6efhHdrU6deFKE7k3AkHIU5mBiIxogOkUv8AuW0P50if6n66t7XYwgppRp0UuutpraJ4mJ+uuqbasSWRNUMvQeBpgXQfpG3tA0YXVzOekar1dsDqzrNccDW6YPbXn2WvtokdZrjgb9lr7az7LX20S1muOBv2WvtrPstfbRLWa44G/Za+2s+y19tEtZrjgb9lr7az7LX20S1muOBv2WvtrPstfbRLWa44G/Za+2s+y19tEtZrjgb9lr7az7LX20S1muOBv2WvtrPstfbRLWa44G/ZS+2tk6aBohrNccRUqMalGvdZrj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EUExQVFBQWGBcYGRcYFBsZHRgaFxoYGBwbHRgaHiYgGBwmGhUYIC8gIyc1LC0sGB4xNTAqNSYtLSoBCQoKDgwOGg8PGiwlHCIuLywvLCksLCwsLCosLCwsLC8sLCwsLCwqLCwsLCwsLCwsLCwpLCwsLCwsLCwsLCwsLP/AABEIAKwAvgMBIgACEQEDEQH/xAAcAAACAgMBAQAAAAAAAAAAAAAFBgMEAAIHAQj/xABEEAACAQMDAwIDBgMFBQYHAAABAhEDEiEABDEFIkETUQYyYRUjQnGBoRSRsQckM1JicpPB0fFEVJLD0/AWU2R0goPS/8QAGQEAAwEBAQAAAAAAAAAAAAAAAQIDBAAF/8QAKREAAgICAgEDBAIDAQAAAAAAAAECEQMhEjFBBBMiFDJRgWFxkbHxM//aAAwDAQACEQMRAD8A7hrwtrGOkzr3Xtwh3i0St9O1k9QFlyKcLCwYJLZBwQcanOfAeEHLocfUGvfVGuVP8UbwPTqvXSksBam1NKXDgsCVJAuRgpYOSAFB5idXF+Jam5VfR3T0IFM3+jTqLVD8xdm4MGT2mMZ1N50vBT2JVaOkeqNZ6uue0ep7o1q3q1npKgtpUxSX72SUvJt73MXBFwLhIwdDep9X3jQ1PeFKJRWNYUQUp1Avcs296sQQR8yMfYEaKypi+06s6p6o1nqjXKqfxxURqd9VnpzUBYBbqnp/O1Pk2iYE5JpvHIAlbfV0N1He1KzFgpFrOlJMlqrLDXtBAUA2yJM6PupheJrs6h6o1nqa5jvOq7pDUajunrgMSKRVX9RYdmKPTW5EIARHn51bnjUS9ar00cpuatVQSq1agm4CSxiT6lkrc6gCEIGX7eeZVZywybpHU/V1nqjXLq+73dWWpVaq1Rn0g8hbgJuJIvUWyoUCbwSSMGl1b4nri+lQr1qjm1lwHNRWVy5FsFEV0VJQ4N2Ma73Ud7LOv+qNeeqNcq23Wd16CU0fcNcG76kGqzR3Af5VpzEnLMqiIJOo261Wr+ioq1FrlRaq1itJmkqtRhF5mHNgJW5YaANBZk3QXgkly8HWfUGs9TXOBvTSVPV3FY+nTNOv95xVfuBdwYUseG4SF+UE6H0+qbsinSNUGsrLUVjuSUFMoHIqNTt9aLSwAEFcXYI0VlTOeF/k6x6mvPVGuQr1qq3d6tf0hAKvVam7qzEUqqMpAId3KspwBZ7Tq19sV7Xf1SzbkkpSWo4NK0+MEemoUlnWJAxdIBHvJq6Gfp2nTZ1T1BrPUGuWbjr1VGeutZopBUeg7PcoYABmDdq+93BEZ7tVanWdzUCudy7UnQ1L0JpWK9yqqLPe62M7FvKgDEyXmSVhj6Zt1Z131de+prkFT4irkstTcFRQcX1AHVaj0+2wsG88hVEnyMaZfhbrNRkrVHZoaoCFYyadxqdh9iLQCPcHRWS3QksLjGx8Da91Q2e6uGrwOqkDWpxrnvxNTZ9xWVWdXAWx6chqTuEGTwwdZEeAk+5HQanGkX4iWoatQIKeSRcXqBgCig22YHnPOs/qGlEthvkKW9oVDuKpP31VaBV6JMNVV6gpmqDaStMU0BZROTMAa96tTZqQq1KTUk9eKdFSD/ELuKSABTbFNlNMEuAY7rc6JUegn7pmFOs1LCs7VS1vzBWIgssxhp4HjUzbN2LMHsZyxlDVW0ntYpn7ssByP2mNZPdia2v+FHq3T6jeu61WNV1piSHmjTYuKgoo1rBp9Nbhkhp86jrdNjbbh8CqaaGrSClqTuFgsyx927JaZkMLjznRnp+wqIqIppkJlexyVJ5YH1BBzkxmTJMxr1ukCo1MsEU02LoUFRCrty0CpAJ/FIzJnk6HuJKjt3bA+5qVF9JKW1auHp7M06zOiMopWlpn5LbDHiSYkHUn2PTF6U61tOnXKVmRiGqr6xd6ZI/waSB4NsSZMiMln6QHpVKbLQdKihWlHBKglgAfUxDMWHsTjUK/DYRUCOUSmS6qHqqoZuWP3ncT/mYnk6KyIDspU+nPYFqN6dRai+k6J6dpKMatEKs3UV7MEFcxwJ1FsNzVZSaRRjSNalU9TPdWZXFgJMoq5zkWNcI1cOwfcUzSZtuqAiBSpO0qCYDE1sRJx9ca2T4YVbGdqdUqjUwz03LFXUqwZvWybTF3MedF5U2dFaorL0llWpQqVCzqguCIxi9VPpgiYU2FicXEjELjxulpUd7yxVnDKO02lVqJNBaeRTsCL73KPM6uUug0SytIJpm5R95AbALhTVMtCjuORaAMY1Z6l0ZK1JlqKh7TMU7S0DiQ37e/1zoPMv8AId6pdA6kr20fSqrS9M1EqrHf6kre4vUkJHPhfrEa02qClAeotq0Up1d4pCBlZi9OmjXABvTYA1BzfgDkENpsCRmp+EhoVLYOGwVJMzmTmST51sPh2kyBSxCjAwMcgx2wCZH8tKsyDx3ZT9M0a23ClU21FCKqG2PvL72cQS7OLIIxk3fNmj02lSRqSU1XIrU8rI29RqdRmBg5S0ZSRmWHJi1vt0+3dLXDUpa67Dqq8ssLn6j6/rod1zq1FA60aYJYC+qR92DDEJCgF+1T3AwJiedNybSZ3KrLlQulKo28enXpel6SJCi/vW0qVALAyJKjlRHEnfc7Wk96hiKjUfTqqDLIWKMAwVpUEJ6Zz2qckAaDbbrrvW2tLcUFqBkLrDwy9gYBQ0jgQACPl+miKpTaTQeVdQYU2YGPTFoMOAYlm9+DB0VdnKaqkZVBRVamWNZafpKWMXWqwYPJ7QWaASRIRSCZGq69Lp7sUilSrRKUaatQpsSKAFwjMS0jjntnPBi3UEFnZvuyZW5rZUqCGzLOCV7QQM8nxDuKVX1Q172z3KqJAv8AltUKSwIiSTP76HKmF5E9MIbjq1JnbvplCU9KZNzWKXqFQshi5VWdhySPc6I9H2xpUdxzD7hKksIJLrUunOe5T3fi58yaux3dOszU6lP06qickmVwBknnJwMQcRGr9FhZXCg2irQiST+Cr5JPsNPhlc6J5nygOHQ3kDR5dL/QeBpgXXoGA1qcaRus7wLuHUgEtUAAn3UT+WBOnmpxpI6jQ/vFQmINQR+iqD/T99ZPVfaaPT/cVkJLW2lY8zzwefyOqe7rstamAcFQQoaA0kKS3+XmMyPOCNe9X6ulE2rDMcimMGCfmZzhB4HJPgHQAdZq1Kt8kWGQqr2iRwshrsQCT/IawxizVKSQ4tSOQDxzn3z/AM8a2VCGXkRPt+mP/fGh/T+uCoVp1O0mLW4ViYIHmCZEQSpkcSASj0/J9/1/b2OlrYE76I0pKq2rMCBmTGf/AH+2qPX9xUVQ1KmKjyqU5EqrPUCmow8hVj/xHjkEae3IUZ/I++P66Hb3fslTtqAWkKowclR4OCSWM/QjRjpjxi5WUBQ3NLcIlRxWDTFQU1QrDKrU2sJDKysXAwRZ5g6OVNwF5xiZiT+Uc6F7w1qLLdIuZEBHE1PYRDCSQYyNG1pgWj2wT5MCCx95M6bLGnsCqtFb+ITItbA5gZjk4PGo+r79QhVENV2BKiSAoGLi/AHzAeTmAeRvvbRaUku5hcjgDJg4hRLfXHvod1DdtSphF7qlRlVnLfJIgMRyADbgeB9NIlYs51pC7seu11rsFKOzEn06g9Octimwm0RAtaZIMwSdHth1kvm80yva1M07SrNxJkg5IAjBBmdLnUemN09qRaoai1Cyi9IKMkOrAgtKgkgg8HP11aTemm1G0mpVBi6DaysAwpscgkw0extbxp2kcm09hT4i6lAo06bhKj1lT1BabZwZJwASVUmI8edAttv6Zp0wVY1adRXAkLTqS5psPmgAXAgrkXNjR/4v2y1Ke2qgLUpmorBD233wFzwME/kT9NLHT+lLWdU9T/Dvvpmw2X1GimokMZPcSPcflqkX8QO3Kvyb0uj03NIjcTUvCvTNVQfuS6kIB8hEEKWxE6beh0loPuadNWUhSwJVVBYhmEMrQx7YPB4xiSj/AGaVQoQqLaKdsf449ZXhpEhgI/MANmYJ/wCHfhek9X1CpRKNV2VQ3BU2hW98HMe3MEyW1xpk0negPswp3F5YrAkM1RT95bawKzkTMZzH5RcHTN3TmKd6gQFsnHBvOO3t8TEfzudf2Hp+oJJpE3KRTVirNgKT+EENBkexBGdDx0eklMklKAcBUWo7KFYCCVK5Mkg/lHGdDkvwUab1XRPsai3UHUhmNRSHUmGNqqVBOTi4H6Kfz0xqBbXIn/EoDP0WsZ/PP7aA7ChR2hVmqpFoFO94UFvnYEQssI4+vkaNberdTqmImpRIzM9tXj6a7D/6IGSNY2N/QeBpgXS/0HgaYF16hgNavGufVt+TX3NxJC1akAc2paIU+8iI+v1z0GrxrlfVLzX3KqpI9d82Nyc/MOAAf1zjGYZ+PH5Gr0qblSF41CxNSoO5rWczlWzgA/5fkC/QjWxS6cCW957p4mAY448RjVne06rVWJRpCBmBpsqFgKeS0fMRU9oPptIBFx8rbapTHaSykkNbTIiLc2yZHdgEggqQZAxneKXSA12yBKZtUYPgiYABmfzkD9v100bXevVXayTFy3FhBfDhWzwCAGxk5OBEg6OzYmSjOMlUKEXdkhXAMj2tzJESQQNSL8QblKy+pRApiqCxYOrTLIZkZ/CQR4xxpFFbT7LRhxSb8jufkAuEgZ9xH/TStVqNWJeRTuYvJW7CkgL+RVQJGciNZ1X4jqtRiisl1+dACQOCAjmAcHJP6DJFVqNZKZYBSQywpVjK3AN+Lt7TPBiMkxpIxpq3TsrGVclV6GDbb9q1S4qy0kPZIA8QGc+CATCjyZJwNX7AwtFwBEDz49xoP0qs5DIxUoCzWfikkZLCbgf+IGiqm2YJHtif5nS+o1OkJidxsHb3qdAVIYns7V7WtEYmoQO2mTifodC6vRQFf+Lri1nDsuCS5lQEK8IQV94gHBJ1Fvi1Bq4B7izKosLWhlvVxGSFDGQebTwdUN7tTTWpt1ZzTqWzVAHaSpJQNEEsthAPHHmNATp2xr60KYpqK11pIVXXBAZTJBaZ7Rx5idAamzqmi60mWsGKlKz1lClAMAnBJNoUewJk4yd+KNvUbZstjjCLcbRbeFQTBJkX+Bg6UlaqH9NvTWmqLRqVLrLgO68AgAC0BSAZEsRo8WuxpNNhujsRU2FWm7LyzJZVuCmRURbl/DLMI9j/ACWhWqbSjUQU/TZha24i4sXGLCTCgkEF8mAf0Y/gnaq21cwTTqVahRT3CxSqrz7FD/LV34g6fdRbtUlAbA2QFYhDjHF0gfp500ZuLpBaTiKexpPWrCkbjVkoYX/BYNeIMSexQJOF5PEaa+mdNFK/1HBU5c5BZhK3z7yCfy/XQzoNL+FpHsvqksly4+6EuoZjw7ZaAJtVDA8lj1M0WPqpEAm0kFWgSYccHzBH1zB1zdy2CKpWCW6H6m7ZHquCoWIeoB2s1zQpALQRzxK4InW9bdJQemzu5NhpkqqkqVNxIwxBOQYHjOI1Ur9QHqmpLMzxUVvlFObjgDwFwDJnnUidFAr957FJN2QSYnjyvIB8550Xr9Fo/LsIr0qhXRaVRaBB7rGUEqXa4qFMEGJXtMqR9NU/h/pXobWwuHKVAogzCFqppgtwSFWMcGR41U3fRXq1CVrItOSICljkkx7A3Hn/AE41f6NsBSo1hi41aJYjibKvH0iP31TFVpJkM+rHnoPA0wLpf6DwNMC69AwGtXjXNeu/w128ViV3UzSCBWaoWkKAjAz3YYkAAEGRrpVXjXG+tb5KXV6zF0RvTqKjOYAqGADMRgkGTgAHUM3SK4uzUbPcIaaCptzUIuZIpsQTyIEGM5NscnOtt9vtxQSbKZOFAWnTkuWRQPliO7Q3ovQNuelUa/pk7uorGmxkValeo1qFagM4cYzEAlhzJ/4oAD7ecuaiKT4YzSk8cdsz9dZJRSaNsXy7RNTSolMNWrU0jF4pogBj5VLA3EflqPes6olRa61qZqIrStMyWJWLlAAyRIjwcalr7MV91TpsTalC6BOCSeT+EMcGIJ7YI1BVcbahunP+D/E0jSs7jarqCe45gggGc2mCMHQf5SG80TpQYSvcO5lKhafzGbOBgmCY4AA5mdb3EpNzWhQwMCIUwxMfhnA/zeNQ1+tUyHLotJ7SbmdYZWNkXY7ie3IxOG0O3VZq5pCmFCEgkAhWLGLRB7VUNIBFxXkqWEimNqUbrYJ/HXkvL1Y02ao1zUZtBOCoui44lRcI/wBOAZMlWTp5uRpOMFSfM5E/zjSxW2hCLbDCLqYBBRsFWFxAMgZmLpHsdF/hp3CsjMtS2OMsOCVZoAJh1MjyGxnWbLHZOEn58kHxFTNE09wolUVqbpGDgmmSfEGVn/WJ1S6H1EUKZquh3Ap06dVAABczMUbPBttJHkAkeBDNuqVN1dHhkIKsCeQ2DJ9o/lpY6rQ9OhUN71TVKI0KDIyCsIc1GBLEjzJ4OlgxpR/IS33xMm62VZAIlluYPIa5g0D5SP8AKPMiNABsmqxSrFKjVFNaxqcQSAryByiCG5m4x51XbcJQqOqhBSqk+lTtIepU7YIUgWoPTnnkn3EHqBqIMioptPaih2gnz2yBxzqrbexYxrroEdQ68doaW3o0/USlTVWuqQRPAEYLWgEziX00ErWoJUDArcjAnGJyCMwcx+cfnpP610oUFFYEvTYsWlQCpPcckYmT+oP0jOm9OpNulrUHuonuYzDJcrRTfPI7SPPE8A6KinTXZRN2XXRqrJQmqtKyo7ekyoWqiowNzsIAzwJy4nGqtHbVbNztaz+qlOxhcy5pmWtLEEkhl8GMmDBGh2z6k8M0MxNQlSHm0OSWFpHDAKeQJWY5OrPWOolKqGkUmqoRiwvmw4JOPJY/9NNxbuh130Gd9QqbiosXKnphwtMojScWXNwIwPAjOoOrUFupjcOr2qyzVUn1GgWkqDyoPIM4xzqTYb1qtEGnaCFJaTJuE4uPkKvP1GhrVfXhntq2wwELCmJ4GJCkiPJB10YMLW6D9Dp1lCQLkYuAGUsCJMCTmQIUEnA+utko2it2lQalHERmxxgeBjSzsOo1n3NcLuPTVVvRWJtqQxDMc/Papj2uxrb4Q6q7I6OWYOyVAWaSIux9JvmNUhD5JmbK/izqfQeBpgXS/wBB4GmBdbjCa1eNcZ+IOkPU6nuqgUEU5QE8FqgQzGeBHI5P012arxrkXxhvqn8TVQGFWoSBYpJJUeWnGeOOdQzXSo0+mS5bBVLqlUUUenRmjTYNbf3205uKKcLiRiGj+Wpuq76pUTb1RL/eKygAmc0mBbwkqVJgwP6wrXysFiIAbsT9cR7/ANNWtv1BlWZK4FpCDI8/oABxrL/aNlSd7IqDVkrt6psK4Yq8ta4Z8EDBlWORiBjWfaFm3dXR3pK4FOqSpAVKo7SORme6CDgHV31WBJY9xMFTSpxAMLLAST+ehfX1/u9RbYhcqKKQrExIIEg5GRmdcvu/gLT467Jdt8aK7+n6brUaBaaoBE90ELSgGYwdGtrUqKDlBcpyKpPd+E/4fOOPI5jXPehdLrjcI5oVT2lyAhzOAZ8n3BMzA510Hbb8ekKnpuRAFwQzJhYs5me2YgMYmda1gx1a/wBmOU53TL9fbCmlIWr3wqUxWe4mO4Ktufc8ADk6m2XSyjiqWCg91iMzXPjLMYuACjx4HjVXo3WDUrqGpmnZSqfMVaRdSEhgSJ9xo4+5AABKjGLvYc41izKKl8SuK2ti58XdTbb0qlVUDMBTtBkqDUYoXI/Hb24+o0Vr9LYUiGdqjWraxVV7kJgwoiDdaccHnUlaktdbXCNAYEHMgiCpU8iPf2B1Fvq9PZ0EVB2GKSqzEiIJyTkgAeTJ40kaqi7QH2vS2Var1BDSWpybo4kAHjgx9ST50YqdSq0zKYDtcTIE/KIIIJwA0fp5Oqm3V2NR2JYOVtnEQuQAMBYPHOc6HVviWptfVFOmtUUzawPzAf5gYIBQn2IIBmCILRTctCNLiTfHFabAqy7tTLLIhhTZi5A4HbbIHkRpU6P0g0VqCowpIaQBqI0dxZyTnk8c/wDPRL+IO5S+ufTUlxTpIxLGMG5xzJDEtiAY99Fugbdaga+LUFwkQD5MyOBk51S2hlFUKZ2RC+oAwjLHAuyZMA4HmIifade7nqCNQp0RT7qZuvmCc90Ae4IGfbRrqy0gayK7Or5IwQCWjB8HJEedAtvUDCr7nHHjmf00qb8lopM9O+cK6I5VWW48EF7YDDEzYSc4kLzxq5QSoWMAkhgS1oAVbYhiAAROeMAH3Gq202N61D8x4EZBiFAHvxJ0d+H2tTcSYMhQZ4vEGPN0BhnmfppllcVSBkxeWDqfTwlGqGBD01hahUEMSLkGJEQv7g6l+F+mMhdswLVMmcksRkfRTqGrYEeoSygkjtEgELhmHkGCZGZ99Hvh1wdnUjxuKYn/APUT/LM/rq0XbRizRcUx66DwNMC6X+g8DTAutRiNanGuRfF6A7yr4M4yAJtH/PXXavGuOfFlQHf1lxN5tzkm0GP5DUcvg1em+5mdH6IawvLijSYG02lizAxkYtUgHOqPVqLU3enAlAslSxWGAPLCflN2fr7HTN0/YkektNLFCKB3EWlFAYED/aBt4z+ehO2+I6fqmmgqYYK19UtcwlVBTyJbI82841BS4u2jRxlNakVNjuRMGxmZUZTcYtYkTg8yYIPFv1151N1WkwIBIILMpkmKiEBZIBPET7a3FEepVCiD6kGEMQ1qyAfEjwORzrTq+1YU3pSQsmCRCzcv4uOYHkZ867JXLRXHfHfYWopBIFCsWuI+8aiongCBU9pEEazc7wqSr0KgaA2XowQCp+YkCAYH6aqde3LrT3L0SFcNBqc2hnNgQHEw5YuRi4Rk686P0qulILUqhyVn03YkC6DazsCUJBkEGJ5B1ki5uN+Bmo3b7LvTg9TcopDUjBc3FDdTUgWj05ABeLpPH6QZ3lMXAQJGZC8QT/XONDumn71DaQSteQRBBDg+CR5yBIkHRSvgoB3/AOmfl+v/AFMce+gpWhKqVI82GxQK0KGYLwoEmJCx7Ek/zOq3xhSijSWqGXvk8wYVsXjEmRxnB1ZQ95wVukkA/XwRPGrx64te7bVkLqySXAAAGYJk9p7ZBHtquPi++yeRzXXQA6BuWK1EYyQ0gc4YDlvJmfr+capObg5h2FzMQASScqcD+X6H6asrQ9BGCvd3MA/+a/yR/siTnAT66pbOmQCVcgvAiCfJABA+bKkYzkxqmNbbQ662UNv0pVM02LoxzOGU4UAg5YCOQPEc6n2YqCpUiGsgoJLhpU4jGCJWfrrfboPl+ZVPgNi4mVFwB+vygSTA86uLsA2XtvYgRnxyQMSSZJYZE+2uyTUFspCNgUFPRa0MHjMg8zJyPaI/6aC09uAHvfusY2gwFIBK+ZaQrc4kHGNF4Z6sUWmSSSRK85IPKj8+fA95Np0YJUsZVq1CRDsLgFAJwgEfhI0ceSEdvsSUJtUujRKTPQhUBp0iVuDhFURi73xEAZM6pU6Nt2PnKiBgSMLiefJ9v6kqW0RCVQ9ogTySQIwWzGAoExj31I+5KlZUG0iB7wMDH5c/TOk5Jv4orxkl8meb7co229Kmh7aih6jQYAWbiP8AUy2jEAD65JdAI/hq8EEHc03kcG6jOP1BGqtXqRZ3q1VUXAKyD5bJiCfbCkexzq30GgBs3IAE10H/AIaZj+v9NWhFqSsx5fsHnoPA0wLpf6DwNMC62GA1q8a+fv7Tdwg6hVuPyioQeAGwFyMk9pj6519A1eNcF/tH2yp1E1CL0LN6i+YFoUyZAk1IHA9/pHJ4L4fP9Evwr8a1EmhVBYi0fKJJUqDezEBW7Qecnn20C3fUHO6qOLFYVTwoJUq3JMWsJHPGCNb9F6t6IqPVpiqCEW5iSwvLTax7iME+8AR51rt99TXdLXbbh6YDShYY8zBlXIiBIzbqD7NON1+x1q79alXp9WVcVqQWoAcpUpqxWROAZPP+Xxob1zeFgQTf8pLXCGhlJ+gUQQAPrzOh+92VOoGbaXU7rpDXMTGcGe1ZwffMwMa83+2Zdu6BgQEOSpgfizOcRE/TSvZphGlsI9c6nY25oHuLM8mT8xC5JIggQpicSuNNX8clfbbeshy5CshP+G6pDCPzT99Im8qj+KV6oPpeublK5tZz3ZPADgnHA+mpK+79Gu38O8Uu6opKgqYhFOItVvAnMA50kVUaJzaf9pjoRdWjMF6g5xLUqLHjwCCY99e7/aVfu0ptYHYF3DQQioYAMEpc4i4DEk8kaEfCjVKwes7IpLsFRTy1iK2TmLf+J0ybKtlyoUySCDgQsIBMT4J/UanGO9jd9FOkGQPdULKHUi6oajILTeCzC4rkHJ8nxrba5Sqch2crJjgQBB4typnz9J1Y6taaLEuo+UkQbQFZSFIGWBAg4JM8ahp1kutpsCWF1txN0eSeCQJ5zB9ho62wU2gR1R29Z6ROAAVbxkBzI+sQT9IGZmiwEhRdDCZBysXERPkly0+8au7rqSevWh+XIBB5KiOY9xxqhuupUkZSXwSe6DaYKKcxAy2q4nLrwNLild7I6e7rFjRRCMXNUZL7ySOBMKMiW5/bUHWUuenNoqCnk4+7LO3ynlQGSf8ASST76M9Eq0qzMFNNrBAa4hgpyRI4H1jzrTre2pGFWi5a2QyqWUf7SzLcn69x99CvlsE+ibY1qVCjTuYd0vjPDTPu0kjI5j6aH9R6wDWovSulQYJEEmR4GeLuf5aA0Kb3W2Mo83ArMe5P5cDHtxkxtOnMXuVlYqogZkZ7rRgzH4pHtOdIsKTcmd7k5KktEe3pVJqMUJVSGBjmfH5Bv2Yayhcxu5YjmP3n2+nGmm8qpnuUKJLEZJ5BEm0SFgcce2he8rZl+eBAjj6DAOdMpuD0tmjHi5xqT0gd1LbEUiWtEmImf2H6HTB03bWbMgwT/EDIEA/djx49v00NTrKrH3c85MYkRI5gxots6t20J/8Aqcfl6Yj9tXi5uSckZfVRxxg+LGvoPA0wLpf6DwNMC61nlGtXjXEfjasB1Vwfl+7BBEg3MTBHkEwI+uu3VeNcT/tG6Y53VauCli24LZuRlaAvnE6jl8FsXkTut7Bqd8GFu+77vBd3GOZAJQD2j9KzbghBCyAOB9Yn6SYAn2GinxW0imPBI8+LsfrOgdCrKhfZSOZz+upGzD0Nvw9uW9IRM90Z4HnH76Ib2k/os4IJ49MmSSqjutEY/XJGhnStwoVcCZiSeDOT9MRoial9xhRzcQY7SZMA44nGos0roh6rsnfc0xTD9ykuwzOEiQcTiIETx7aufCdaotR6JhkftP8A+ElefwkEgj3jxrz4i3q01AyWZwCwjFgU+CeQYge2guz6m1O/tJ/w3yMSpnx+XGkhuBDJqY6bOiibh1AKretoCQLhQLNgAAcgY8DHA0y9G2iVVrG4qSxsMQAFAz7HJn3yNAUX+8Uz71apEeI26j9OP66IbbqjozKqq6uZgzKkCLrhx3A+OBzpMbV7OyqVfEqfECNTtRoMFczHFzKZOIOP1B/LQ4bC6mDMsDZbdBJMZBBgH2PjzGdEeqV3dQXJYkImQJAuLZtxwNDaG6NQ0YIX03K8SCGPnI86Emk20bMPP2jfabd0JZUpjtIl3ZiOSCFA+g4P6c6Xev8ASKxCqD6ysFIK4tLMhMqJtkhjPmRMaeQCB5unkSx4ggTk8T+Z1pSTscjPkAqF8dwI8A6lH1UvIksMZCb0ENt601lKgrGSDBmZJE+VP5aJ9U6h6gNNS9jKVNjNDHntIyYEZGvd3FEtVK/d22swJcJBJDRyAJIj6icaH7LbkyQzKjZWFHmZAJxAOcSO4Qdeni4Tjzb/AEZZKcJcEipQNRXCuWZBIUkN54iRgxyP1HnTH0lSHlZ4/lP1/mdb7pwtKkiiJBYiZnuOZJyffRb4fo0W29YsYqg5IaDAWFgeeTjzpO9Ipbxx2Deq1Ug0qhsuAa8A+88Zzj/hof1GtenzXWk+BMEgD6iNGOrdMpVwpo1VuGGmoCBAJAiAQZ9v5edKFenaYgAjBgDx+/76pHGnVPaOjl7VdmT2j8hpp6Kf7gfpuf8Ay5/46U1fGIH6Rpl+Hz/c6n/3WP8AdLq0vBmy/ax56DwNMC6X+g8DTAunMJrV41xP+0Ff7/VBJttBt8SXpXEDyxUOfyX89dtqDSv1volJ2Z2o03YwSWEntEA/SAfGp5It9FISUezhXWa9RgVemVdEWQR5VysgckSD+2gn8esQM8yY8kcAefOu519rmfSUn3uecmfmuuAnwDGh+5+HqL1Eqna0xUWIcGpOOJF0N+o1NQl5NEc0YqkL/wDZ+1OqS7FLUm4OABPhcznJ0b6x1Xa1XPppGCC1uGkye3kmAR/zxoqVJWovo04qGXwZbgcgz4Godps/SHbQp8EE9xJDGSD3RzqbxTsPvR7Eb4i9R6oIpkKUpVAFBN3qBC3yiMBbZ/1ag3O1qsZNGtaqG+KTmSCSMRIJBJ44A5nHQV27CIVgB4FaqB/IPGtqyVGEAFTIMipUn930iw5EqSQZZscnewRtt4ai0HpI1ZRUeTTE2k0gksDbEMJOfPGiew3/AHOPSr/MQzelI9guTkBQBI+v56kXbnP3Uz71a3/qaz0D/wDLP++r4/L7zGp/TZP4H+ox/wAlcVC9RKTUiqAh7nAF1si0LOQZXn6jPijsPiLbPVdVBvRWNoo2+YhQYkiOD7n20UOzBa40EZu3LPVaLTIi5zGc4/XVTefD1GqxaptKTsYklquY44cap9M39wn1SX2kO5+NKKQHFVSORbkEYIPdzP4fqNav8abaPme3/Uh+uQZzxx9NT0vh2isj+Eo2zIU+pC4gx3+eTOtm+HaB/wCx0B+Rqj/zNL9DEP1kkQP8X7czYxMxatjC67tEAjjxqn134gpUtw1Jg4NIKghZEAAzziSeYzH01fb4Zon/ALMo84qVfHGb5xqbedFSsEFXbq4SAJerOPdg8t+p00PTcHoL9XyFpvi2i3aQwtBglRIj8NwPknk+dXf/AImSjQQw99aWFOxWawgqGI/CTmD+WiFL4U24GdpSbnJapnnwHjz+w1a3PSFqMGfb02gWibhgYAlWDQPGdV9uXgn9RrYgj4sQVQ1jypEAgYjwBJ1f+Id+4U10olqDKrhywEXeHAkqQcfWRHOmdfhqiGZhtKAkARa5GDJOWOTwdTHoG3/7htP923/9Z/XT8ZAec5zT+Ie0EKuZkSRbH1IiPr/U6efhHdrU6deFKE7k3AkHIU5mBiIxogOkUv8AuW0P50if6n66t7XYwgppRp0UuutpraJ4mJ+uuqbasSWRNUMvQeBpgXQfpG3tA0YXVzOekar1dsDqzrNccDW6YPbXn2WvtokdZrjgb9lr7az7LX20S1muOBv2WvtrPstfbRLWa44G/Za+2s+y19tEtZrjgb9lr7az7LX20S1muOBv2WvtrPstfbRLWa44G/Za+2s+y19tEtZrjgb9lr7az7LX20S1muOBv2WvtrPstfbRLWa44G/ZS+2tk6aBohrNccRUqMalGvdZrj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hudozhnya.at.ua/PB047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2492896"/>
            <a:ext cx="2904857" cy="2636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uk-UA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нші назви</a:t>
            </a:r>
            <a:endParaRPr lang="ru-RU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vi-VN" sz="2000" b="1" dirty="0"/>
              <a:t>Адама́шка</a:t>
            </a:r>
            <a:r>
              <a:rPr lang="vi-VN" sz="2000" dirty="0"/>
              <a:t> (</a:t>
            </a:r>
            <a:r>
              <a:rPr lang="vi-VN" sz="2000" i="1" dirty="0"/>
              <a:t>адамашок</a:t>
            </a:r>
            <a:r>
              <a:rPr lang="vi-VN" sz="2000" dirty="0"/>
              <a:t>, </a:t>
            </a:r>
            <a:r>
              <a:rPr lang="vi-VN" sz="2000" i="1" dirty="0"/>
              <a:t>єдамашок</a:t>
            </a:r>
            <a:r>
              <a:rPr lang="vi-VN" sz="2000" dirty="0"/>
              <a:t>) — однотонна лляна, бавовняна або шовкова тканина з жакардовим візерунком, що виділяється від тла переплетенням. Адамашку використовують для обрусів, ковдр, меблевої </a:t>
            </a:r>
            <a:r>
              <a:rPr lang="vi-VN" sz="2000" dirty="0" smtClean="0"/>
              <a:t>оббивки. </a:t>
            </a:r>
            <a:r>
              <a:rPr lang="vi-VN" sz="2000" dirty="0"/>
              <a:t>Назва походить від Дамаску в Сирії.</a:t>
            </a:r>
            <a:endParaRPr lang="ru-RU" sz="2000" dirty="0"/>
          </a:p>
        </p:txBody>
      </p:sp>
      <p:pic>
        <p:nvPicPr>
          <p:cNvPr id="3074" name="Picture 2" descr="http://e-help.kiev.ua/images/tehnologija-obivki-sten-tkanju-osnovnie-momenti-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190381" cy="2194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189" y="119675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 err="1"/>
              <a:t>Ка́мка</a:t>
            </a:r>
            <a:r>
              <a:rPr lang="ru-RU" sz="2000" dirty="0"/>
              <a:t> — </a:t>
            </a:r>
            <a:r>
              <a:rPr lang="ru-RU" sz="2000" dirty="0" err="1"/>
              <a:t>старовинна</a:t>
            </a:r>
            <a:r>
              <a:rPr lang="ru-RU" sz="2000" dirty="0"/>
              <a:t> </a:t>
            </a:r>
            <a:r>
              <a:rPr lang="ru-RU" sz="2000" dirty="0" err="1"/>
              <a:t>іранська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китайська</a:t>
            </a:r>
            <a:r>
              <a:rPr lang="ru-RU" sz="2000" dirty="0"/>
              <a:t> </a:t>
            </a:r>
            <a:r>
              <a:rPr lang="ru-RU" sz="2000" dirty="0" err="1"/>
              <a:t>шовкова</a:t>
            </a:r>
            <a:r>
              <a:rPr lang="ru-RU" sz="2000" dirty="0"/>
              <a:t> тканина з </a:t>
            </a:r>
            <a:r>
              <a:rPr lang="ru-RU" sz="2000" dirty="0" err="1"/>
              <a:t>кольоровими</a:t>
            </a:r>
            <a:r>
              <a:rPr lang="ru-RU" sz="2000" dirty="0"/>
              <a:t> </a:t>
            </a:r>
            <a:r>
              <a:rPr lang="ru-RU" sz="2000" dirty="0" err="1"/>
              <a:t>візерунками</a:t>
            </a:r>
            <a:r>
              <a:rPr lang="ru-RU" sz="2000" dirty="0"/>
              <a:t>. </a:t>
            </a:r>
          </a:p>
        </p:txBody>
      </p:sp>
      <p:pic>
        <p:nvPicPr>
          <p:cNvPr id="5122" name="Picture 2" descr="http://t0.gstatic.com/images?q=tbn:ANd9GcTCUoSw3uGXitPmqOm7A4QB878L7J5hwS7292z1FalJnmrERZ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33" y="2420888"/>
            <a:ext cx="2736304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Дама́ск</a:t>
            </a:r>
            <a:r>
              <a:rPr lang="ru-RU" sz="2000" dirty="0"/>
              <a:t> (</a:t>
            </a:r>
            <a:r>
              <a:rPr lang="ru-RU" sz="2000" i="1" dirty="0" err="1"/>
              <a:t>дамаська</a:t>
            </a:r>
            <a:r>
              <a:rPr lang="ru-RU" sz="2000" i="1" dirty="0"/>
              <a:t> тканина</a:t>
            </a:r>
            <a:r>
              <a:rPr lang="ru-RU" sz="2000" dirty="0"/>
              <a:t>, </a:t>
            </a:r>
            <a:r>
              <a:rPr lang="ru-RU" sz="2000" i="1" dirty="0"/>
              <a:t>дама</a:t>
            </a:r>
            <a:r>
              <a:rPr lang="ru-RU" sz="2000" dirty="0"/>
              <a:t>) — </a:t>
            </a:r>
            <a:r>
              <a:rPr lang="ru-RU" sz="2000" dirty="0" err="1"/>
              <a:t>шовкова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бавовняна</a:t>
            </a:r>
            <a:r>
              <a:rPr lang="ru-RU" sz="2000" dirty="0"/>
              <a:t> тканина полотняного </a:t>
            </a:r>
            <a:r>
              <a:rPr lang="ru-RU" sz="2000" dirty="0" err="1"/>
              <a:t>або</a:t>
            </a:r>
            <a:r>
              <a:rPr lang="ru-RU" sz="2000" dirty="0"/>
              <a:t> копрового </a:t>
            </a:r>
            <a:r>
              <a:rPr lang="ru-RU" sz="2000" dirty="0" err="1"/>
              <a:t>переплетення</a:t>
            </a:r>
            <a:r>
              <a:rPr lang="ru-RU" sz="2000" dirty="0"/>
              <a:t>, часто в </a:t>
            </a:r>
            <a:r>
              <a:rPr lang="ru-RU" sz="2000" dirty="0" err="1"/>
              <a:t>комбінації</a:t>
            </a:r>
            <a:r>
              <a:rPr lang="ru-RU" sz="2000" dirty="0"/>
              <a:t> з </a:t>
            </a:r>
            <a:r>
              <a:rPr lang="ru-RU" sz="2000" dirty="0" err="1"/>
              <a:t>атласним</a:t>
            </a:r>
            <a:r>
              <a:rPr lang="ru-RU" sz="2000" dirty="0"/>
              <a:t> </a:t>
            </a:r>
            <a:r>
              <a:rPr lang="ru-RU" sz="2000" dirty="0" err="1"/>
              <a:t>малюнком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i.ytimg.com/vi/0oswA1Y3aS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080070" cy="2307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Історія</a:t>
            </a:r>
            <a:endParaRPr lang="ru-RU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031" y="2204863"/>
            <a:ext cx="4125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цікавою</a:t>
            </a:r>
            <a:r>
              <a:rPr lang="ru-RU" sz="2000" dirty="0"/>
              <a:t> та красивою тканиною </a:t>
            </a:r>
            <a:r>
              <a:rPr lang="ru-RU" sz="2000" dirty="0" err="1"/>
              <a:t>вважають</a:t>
            </a:r>
            <a:r>
              <a:rPr lang="ru-RU" sz="2000" dirty="0"/>
              <a:t> ту, яка </a:t>
            </a:r>
            <a:r>
              <a:rPr lang="ru-RU" sz="2000" dirty="0" err="1"/>
              <a:t>проводилася</a:t>
            </a:r>
            <a:r>
              <a:rPr lang="ru-RU" sz="2000" dirty="0"/>
              <a:t> в </a:t>
            </a:r>
            <a:r>
              <a:rPr lang="ru-RU" sz="2000" dirty="0" err="1"/>
              <a:t>сирійському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 Дамаску. У </a:t>
            </a:r>
            <a:r>
              <a:rPr lang="ru-RU" sz="2000" dirty="0" err="1"/>
              <a:t>місті-оазисі</a:t>
            </a:r>
            <a:r>
              <a:rPr lang="ru-RU" sz="2000" dirty="0"/>
              <a:t>, </a:t>
            </a:r>
            <a:r>
              <a:rPr lang="ru-RU" sz="2000" dirty="0" err="1"/>
              <a:t>розташованому</a:t>
            </a:r>
            <a:r>
              <a:rPr lang="ru-RU" sz="2000" dirty="0"/>
              <a:t> на </a:t>
            </a:r>
            <a:r>
              <a:rPr lang="ru-RU" sz="2000" dirty="0" err="1"/>
              <a:t>річці</a:t>
            </a:r>
            <a:r>
              <a:rPr lang="ru-RU" sz="2000" dirty="0"/>
              <a:t> </a:t>
            </a:r>
            <a:r>
              <a:rPr lang="ru-RU" sz="2000" dirty="0" err="1"/>
              <a:t>Барада</a:t>
            </a:r>
            <a:r>
              <a:rPr lang="ru-RU" sz="2000" dirty="0"/>
              <a:t>, </a:t>
            </a:r>
            <a:r>
              <a:rPr lang="ru-RU" sz="2000" dirty="0" err="1"/>
              <a:t>бере</a:t>
            </a:r>
            <a:r>
              <a:rPr lang="ru-RU" sz="2000" dirty="0"/>
              <a:t> початок </a:t>
            </a:r>
            <a:r>
              <a:rPr lang="ru-RU" sz="2000" dirty="0" err="1" smtClean="0"/>
              <a:t>дамаське</a:t>
            </a:r>
            <a:r>
              <a:rPr lang="ru-RU" sz="2000" dirty="0" smtClean="0"/>
              <a:t>  </a:t>
            </a:r>
            <a:r>
              <a:rPr lang="ru-RU" sz="2000" dirty="0" err="1"/>
              <a:t>ткацтво</a:t>
            </a:r>
            <a:r>
              <a:rPr lang="ru-RU" sz="2000" dirty="0"/>
              <a:t>. </a:t>
            </a:r>
            <a:r>
              <a:rPr lang="ru-RU" sz="2000" dirty="0" err="1"/>
              <a:t>Жителі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відрізнялися</a:t>
            </a:r>
            <a:r>
              <a:rPr lang="ru-RU" sz="2000" dirty="0"/>
              <a:t> </a:t>
            </a:r>
            <a:r>
              <a:rPr lang="ru-RU" sz="2000" dirty="0" err="1"/>
              <a:t>працьовитістю</a:t>
            </a:r>
            <a:r>
              <a:rPr lang="ru-RU" sz="2000" dirty="0"/>
              <a:t> і </a:t>
            </a:r>
            <a:r>
              <a:rPr lang="ru-RU" sz="2000" dirty="0" err="1"/>
              <a:t>схильністю</a:t>
            </a:r>
            <a:r>
              <a:rPr lang="ru-RU" sz="2000" dirty="0"/>
              <a:t> до </a:t>
            </a:r>
            <a:r>
              <a:rPr lang="ru-RU" sz="2000" dirty="0" err="1"/>
              <a:t>мистецтва</a:t>
            </a:r>
            <a:r>
              <a:rPr lang="ru-RU" sz="2000" dirty="0"/>
              <a:t>. </a:t>
            </a:r>
            <a:r>
              <a:rPr lang="ru-RU" sz="2000" dirty="0" err="1"/>
              <a:t>Дамаська</a:t>
            </a:r>
            <a:r>
              <a:rPr lang="ru-RU" sz="2000" dirty="0"/>
              <a:t> сталь з </a:t>
            </a:r>
            <a:r>
              <a:rPr lang="ru-RU" sz="2000" dirty="0" err="1"/>
              <a:t>її</a:t>
            </a:r>
            <a:r>
              <a:rPr lang="ru-RU" sz="2000" dirty="0"/>
              <a:t> орнаментами є </a:t>
            </a:r>
            <a:r>
              <a:rPr lang="ru-RU" sz="2000" dirty="0" err="1"/>
              <a:t>свідченням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http://t0.gstatic.com/images?q=tbn:ANd9GcRTpjSfYRDXdm4ZQtoKJTK6lku2y5-iUS6B1_MFaBAjHG1e4V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564328"/>
            <a:ext cx="3456384" cy="23000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5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початку 15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тканин </a:t>
            </a:r>
            <a:r>
              <a:rPr lang="ru-RU" sz="2000" dirty="0" err="1"/>
              <a:t>придбало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, про </a:t>
            </a:r>
            <a:r>
              <a:rPr lang="ru-RU" sz="2000" dirty="0" err="1"/>
              <a:t>які</a:t>
            </a:r>
            <a:r>
              <a:rPr lang="ru-RU" sz="2000" dirty="0"/>
              <a:t> ми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можемо</a:t>
            </a:r>
            <a:r>
              <a:rPr lang="ru-RU" sz="2000" dirty="0"/>
              <a:t> </a:t>
            </a:r>
            <a:r>
              <a:rPr lang="ru-RU" sz="2000" dirty="0" err="1"/>
              <a:t>судити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 рушником,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виготовлялися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</a:t>
            </a:r>
            <a:r>
              <a:rPr lang="ru-RU" sz="2000" dirty="0" err="1"/>
              <a:t>квадратів</a:t>
            </a:r>
            <a:r>
              <a:rPr lang="ru-RU" sz="2000" dirty="0"/>
              <a:t> з атласу, </a:t>
            </a:r>
            <a:r>
              <a:rPr lang="ru-RU" sz="2000" dirty="0" err="1"/>
              <a:t>витканих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способами: </a:t>
            </a:r>
            <a:r>
              <a:rPr lang="ru-RU" sz="2000" dirty="0" err="1"/>
              <a:t>переплетення</a:t>
            </a:r>
            <a:r>
              <a:rPr lang="ru-RU" sz="2000" dirty="0"/>
              <a:t> ниток качка (</a:t>
            </a:r>
            <a:r>
              <a:rPr lang="ru-RU" sz="2000" dirty="0" err="1"/>
              <a:t>сатинова</a:t>
            </a:r>
            <a:r>
              <a:rPr lang="ru-RU" sz="2000" dirty="0"/>
              <a:t> </a:t>
            </a:r>
            <a:r>
              <a:rPr lang="ru-RU" sz="2000" dirty="0" err="1"/>
              <a:t>переплетення</a:t>
            </a:r>
            <a:r>
              <a:rPr lang="ru-RU" sz="2000" dirty="0"/>
              <a:t>) і </a:t>
            </a:r>
            <a:r>
              <a:rPr lang="ru-RU" sz="2000" dirty="0" err="1"/>
              <a:t>основи</a:t>
            </a:r>
            <a:r>
              <a:rPr lang="ru-RU" sz="2000" dirty="0"/>
              <a:t>. </a:t>
            </a:r>
            <a:r>
              <a:rPr lang="ru-RU" sz="2000" dirty="0" err="1"/>
              <a:t>Квадрати</a:t>
            </a:r>
            <a:r>
              <a:rPr lang="ru-RU" sz="2000" dirty="0"/>
              <a:t> </a:t>
            </a:r>
            <a:r>
              <a:rPr lang="ru-RU" sz="2000" dirty="0" err="1"/>
              <a:t>з'єднувалися</a:t>
            </a:r>
            <a:r>
              <a:rPr lang="ru-RU" sz="2000" dirty="0"/>
              <a:t> в </a:t>
            </a:r>
            <a:r>
              <a:rPr lang="ru-RU" sz="2000" dirty="0" err="1"/>
              <a:t>шаховому</a:t>
            </a:r>
            <a:r>
              <a:rPr lang="ru-RU" sz="2000" dirty="0"/>
              <a:t> порядку. Через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світло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падає</a:t>
            </a:r>
            <a:r>
              <a:rPr lang="ru-RU" sz="2000" dirty="0"/>
              <a:t> на тканину, </a:t>
            </a:r>
            <a:r>
              <a:rPr lang="ru-RU" sz="2000" dirty="0" err="1"/>
              <a:t>відповідно</a:t>
            </a:r>
            <a:r>
              <a:rPr lang="ru-RU" sz="2000" dirty="0"/>
              <a:t>, </a:t>
            </a:r>
            <a:r>
              <a:rPr lang="ru-RU" sz="2000" dirty="0" err="1"/>
              <a:t>відображався</a:t>
            </a:r>
            <a:r>
              <a:rPr lang="ru-RU" sz="2000" dirty="0"/>
              <a:t> </a:t>
            </a:r>
            <a:r>
              <a:rPr lang="ru-RU" sz="2000" dirty="0" err="1"/>
              <a:t>слабкіше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сильніше</a:t>
            </a:r>
            <a:r>
              <a:rPr lang="ru-RU" sz="2000" dirty="0"/>
              <a:t>. </a:t>
            </a:r>
            <a:r>
              <a:rPr lang="ru-RU" sz="2000" dirty="0" err="1"/>
              <a:t>Пізніше</a:t>
            </a:r>
            <a:r>
              <a:rPr lang="ru-RU" sz="2000" dirty="0"/>
              <a:t> </a:t>
            </a:r>
            <a:r>
              <a:rPr lang="ru-RU" sz="2000" dirty="0" err="1"/>
              <a:t>перейшли</a:t>
            </a:r>
            <a:r>
              <a:rPr lang="ru-RU" sz="2000" dirty="0"/>
              <a:t> до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смугастих</a:t>
            </a:r>
            <a:r>
              <a:rPr lang="ru-RU" sz="2000" dirty="0"/>
              <a:t> </a:t>
            </a:r>
            <a:r>
              <a:rPr lang="ru-RU" sz="2000" dirty="0" smtClean="0"/>
              <a:t>тканин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AutoShape 2" descr="data:image/jpeg;base64,/9j/4AAQSkZJRgABAQAAAQABAAD/2wCEAAkGBhMSERUUEhQWFRQUGRwYFxgYGRocGhwdFxkcHxwfGB8bHCYeGh8jHBwcIC8gIygpLCwsHR4xNTAqNSYrLCoBCQoKDgwOGA8PGiwcHR8pKSwpLCwpKSktKS0pKSkpLCwpKSkpKSwpLCwsKSksKSk0KSksKSkpKSksKSwsLCwpKf/AABEIAMIBAwMBIgACEQEDEQH/xAAcAAACAwADAQAAAAAAAAAAAAAABgQFBwECAwj/xAA/EAACAQMCBgEDAwIFAgQFBQABAgMEERIAIQUGEyIxQVEHFDIjQmFxgTNSkaGxJNEVweHwF2NygvElNENTYv/EABkBAQADAQEAAAAAAAAAAAAAAAACAwQFAf/EACIRAQACAgEEAwEBAAAAAAAAAAABAgMRMRIUIVEEE0Eigf/aAAwDAQACEQMRAD8Aw3Ro0aA0aNGgNGjRoDRo0aA0aNGgNGjRoDRo0aA0aNGgNGjRoDRo0aA0aNGgNGjRoDRo0aA0aNGgNGjRoDRo0aA0aNGg50a3WjolvuAf7evf99cTQC18VLD+APn/ANNYu7j0s+thdtFtaZxynFjYD+lte/08olIrHRA9TEimmVhdMiJMtj2s4UEqG9jV+PL1o2rpluOuMdbRJTvxiqleClmSNlWGV5FVSqoVkZFGygkoqAesnJ/IAOf1Y4VGlBEFvFEssccpVQf0X7HzPkAA3v8AIGrkXzJjotrceRwqRT0aRxF5pJIwswIUXZkkKMoJCX6UQv8Ak9zf1qJV9JAUkbpSSU/2uDEAwsZCwlY2tiJIyhkHope3jQYzjox19BcGCU5kqRHEafCKnMsuROIiVs0QLYqt0LsbXs3gDSzybw3/APU6YoHVpqmbrKVBOEawuwb1gJs1D+wP7aDI8dGOvpb6mcoSSOk1NAZLxSQzqoFykgGJRSbZIy5W97D3qm5d4tDXokUsEkVPDHgzMoWQTK4KLTuP1DYK6kH0ovvfQYFbRbW581VqRLJw+OmkeGcxrSGJFYFQlnLt+byBwzWJ3wW/be7p9OeVmiWeeqhCT1D5YmxCIAAqexdbbn3fQfLGOjHWpxUwSvE0rEyw1M0bM6gYpAsQQzL4CCHqPf8AcRb+dM/MlN12kmZY4I6uDGOVSwVcJkCdUMoMbjJGv4xyG3nQYLjox1t0UEVYzimQP12gQQHbDogx5SEA4K6q8htuwVbfOvLnuSKtmgWUIvTLrL0hZFIRy5YkAm8KJJGfeLDQYtbRjr6f5U4H93wJRUBpJKiJ2JKhWuxbEL4sBtb1bSPTVdRw6aSKWll+5nhEETqisjtCojRiGuCpAVz7Xvvs2wYxbXOOvo3iEFNSKKmmhEk4ZWnjWzhUDA1ApVbtBzsDj6Jt41RcucHbiVUJ0ppFpHqFmkdwFZ+jdEUEEX3d3OIsAqqN10GHW0Y6+jPrDwlXkoltaKRpEZQoCNIIy0IYjwS4C29gn41ScvL1+FijgijlKx9S0nZNipDoFIUjOR+qyhv2gXuLnQYdjotrZq96bOZOsB9w0Mtzt0/twCUItdWmVyQB5N/OmDrmCCoLRRKKt5emTvKzghF7ccY1ks4TfYlfJNtB8846Auts+kvCEFfGIy/SNO00ilRYnqypCZPSsYyGx9nf1q1+pfKMiTS1ENM0sMgjaVV8hoDkGWxyxKsyEDx+Q/HQfP2Oi2tu4/xCOv4fU1LwvGiJH9qzqqys1rS5dP8AOOxVrttcm2lDgkY2Nh/Oq736XsRsgW0a3OiiW1sVt82Hm3/fXMtKtzcLt/A1m7uPScY2F20a28U0Xs/7DRp3cenv1z7WscJPu2g01t2FyB51YdE30NTkr41hjldJG5gg8geDvrw5N4klLFVzSliitBaNbjNwZWXJhuqjE3I9f1OrPjkOx1ScDrenFVoymSORQskewDgrKB3EdhQnqZeAEa+t+DlRdq/J3NyPTVk6RzZxt1ZI28dRkBdIjb8Q4YEn3c+LaQebebuJJM8DzQuZkuYcMoXHcpSNj+R8g+LlPR16cK+ozcNvEIqVocm6iRs+Vy5BZiQRbAA4jyP76YvqPw6jmp6SKnpspajJ6WSHFcPDsVJK5E5ZBPJsT61sQI03FYbUz0p6MLHF8mylhl6ucYN7XVZVY3JPbIQfA0xUvB0lkqWeWJPuVNOGY90qykErv+MganlGVrXY3uRpR4jTTUbmSWF7yIY5VeNo+oLg3cEFARcdyNtiNvN7vgvI8VfB1pppVMUZcKCS1gSbPsLnuvkoBNzt7J4hcWncU0EKOt5AwWJTZAZnld2LNv207ou9/wA1P7deldzb9tUTSUDLHsBUTt+pk7biOn8dq+ANr43bVbxCsYTtAFY9RRGzq1wY7rdU7Cwy3Bfck4+Btqz4Zy8tPLBNWUsslLGyxomPTQPIw7gHYSTHK5N13sPQAAah9PuO1TqI6orJ+mJFkH5gAJksyfkr9wcH2D6tpS4DzjBUVEdNGJ4mvIYJ33fqTAhxILY2BIs/m+HsnV1z9z5Hwybo00UIqJl6kjm4C2sqs4VSXGI8XvYaUuB8WWKpMyRwrJIT+pSkvZVkDOtnvvIVkRT/AAFHlToLun51pmrkhCTWSq7ZUv3yyNjIGW1ljC2O3lbfLatfqVzLWRCQU7iGODEu1g0rG6NdE/yKGAZjsS1tI9Rx1Y6lqlEpuuhAaacsC8iJ/iKsYGxAk2/cVBt+I098m840/FI52qII+vTRlWAGRZGXuK3UbMV/H+njQZxHx4VLy/dGM1MsLinnU4RTKVKFJLjZhe4J3UrY7a78NQ1cCxSuDeVVeJyRi4M0cojI8EtLFIAdhkPIW2oc/KvVRpoaaZKOe0kSEGRFt7EkZZka2Qsy28X8DXThlS1XI0ct1vGqSyHw+IUK1guSv5AI3a63W5voGvicCrUfcRVEWckYUTJscowIwEHgBft5iSfTN6GlaGvhFK7Sp1WkkX7OLLufFHjjaYeSq95Iv3F7eBqx5n5Ti4WjrE8kyHBnDGz2Nza9iqpZxcgEnvBsPNZT8GqK5nmSOXqSWW8cbMVVUC4LfGOMWsL5E9o+TcGnlbnniLzSOZopRAo6kWOEdgSzJE/gy2BA28J/fTV9QObo6WeBzHLJIImdEuViIbZ87AkOsXUbb0D/ABqJypNQUvCZZvtVj+zkOYkIcmdAFDBhlckvjt4uRpN41zqeJi88NLioYojO4lVTG5YBrBSSVADW2O2gZuJ82Q01PSVEfUnyuaWFgVxK9h6jAZXubAH8rXNjph4DzGo4T1aMO3e0cXXIS2UhCsxtYRqDfx4FvOkzi3GxPBHGyZxOy9OKQKkcFpFKZFQGtGP0WF9y2unLv1KWn6dHNHStSvhGemXxjzAL9QMpyux3Hq+gqOO831hklgqWSpiVleaHDElCynKBr3sALgg3Ge22vSm4oqVsBp5CsEiR9J8gzkxR4FJdhZui+HvdFI86ZvqbwWKWrihpKaQVcMSyCWLHaJSUCBGYCS1gD5sDbe+s9rw9GWTpSASlS6ANGc1yCuodLxvkbgKWBJP8WBopuBx/bzAvBlI/U6VzeX7XJkYH0pE0N1HkIcfOodXXMs9LF1EfBYuoGYCNEpxHnY23ymU+t+nYfnqZRchxVEX3rzMssZTYXEfq17brYLay7bL43srNK8zvSBHIMgLnc9TAMEFkQsqDtIUed7nwQE6Dm2SnZ04cxgppW6asVzmncbFx7t/TZQbDfWv0PMc32dX92MngRjnTn81cPiE84SLiVIN7EA6z/k3gqwcRgetppW6xEdKXUIsZRSRjGXLFQtu4jYkk776uuavqOtLUPQ0cVOqqQJXcsEykJzRgq7E33a+19BQ8R5piqqSpiiEkZhplWNmuerCssbXcEWRzv48jP4GljgSnbVi9asdLUpHHHGJY1ZzF3LIhUCNe4XTEFJCNicifRvC4GPGs2bhKh34dCMAPB87/AMa9JISbkm1v99cUinEasJqW4U/HnXNlfCqMZ9X1zqQ0O/xo149MsMXv2deM6m39dT0Qn++vKtjKr/OlZ2SQuYU86WuCcMEsjLK5SB3iika+wMkq2v6GSq63O25+dM/MQNjfVh9G6JJvv45VDxusIZWFwR+r5GujhU3S6jhlLGlO8ULTGplMNxZTMjh+2RwoXAkIQW3IG2m/hvFaedZKejxV6QCNC0ZwQi6Axk7PiQy7ewRpU4zwo0dbSUlDjAsncssrNLiQWtHDG7Y/F7bgNtpKh4tXUVS/ViIMc8TyrH3NHEsjWIG4dJBO4FvDAXtrWgs+M8hVi1DFo/u1aQFJJpHCkqC0jNCpKlbC1tr2Fh3W160ay033MMztFIsDM7uq3qOpuQL3stgw7bWK296veReeBXUDxT1DdeRpYjKQFC3Tta4tiCCSt/YIvtvT1cEojp4ZpqVft+yMoHmL2YlDUkX6KMqObgkjNreDo8Qq3lGpn6UyU7NHIQ6xO7RPA0rMOx1ucGcXt6yQ+PD7yNwGejp71Ul0ALmJ+8xulzlG5JL3Fz/YWtveJy3WtFPUVlVJDecxRJFTOZEIXELIt28Wbc4riEvpG4j9TJ6iWZIC06JUSMoYKI1hWF1Jd1H4XbO2/au530DjxzilHWGCVInK1Ugp5ZMWD9mTdKWO2ViDlf0Nztqm5n5ch6yrSMUqWZ4UhSyquUYkVkUDZVfpSZfwx1UcINdTcNWdun02mXCNwQagLCERlYNnGcIhjjuxP861/gfKdNTs00cZEsgGbuzO9rfjk5JAHiw+NBn/ACjy3RSZdT9aSRpcoWUWjERWNbi2SMiFAGvuSbfOrbljmGlpokmljkElQ5gWUqWklWJ2F2Ud0aR/icvG19XXNnLVOqzVqwlqiOJm/Td4zJiLhXKEFtwD87azDmU132dLUFoJKe7BmVQI4v1lbpEqSWRniVep/JB830Dz9QOUqqoCfbtdFcBKeM9FQLHNmkU3BJuLWt4930jQcuz00BneApEASqJk4BlEqiaZmszWFyPgFL+rTeV/qXOldT09UZIVaSdXiZRsZHLRXcjvHcV2t4Hzpj41Uu9QKynkpjHPT9F46l2Tpb33QMSXYtYrje6jffQUvGKWWrqHSJzO0aiQzYDp4kdN4pQoAYEBxYC/ax+BrpydyLWrOjqDRiPNQVkaZeojEMDG1gqNbyLi1redduH0EksC00VRT9FpVd5nDQ1KdNjkRHdQymRWs1z+ZuL31b8+/U9ad6VYJGUmciTFQwaOPHLEG5YOTipFrm5vtoGbjlfSMfsJohI88ZcRBSsTsLuFz/FWZkYi++19KdNwiiqqYSzhozPM8bSsAHF2ZVjLFbBAuKgjYkfzpR5aqeJVVbT4qElCK0hcXKjN5EncGwAvOQqeSBbxp25P4Klf10rUWYU81g8bsIpu5jd4gcA4NiQPkX0ChwvgyMac1EzrTvZ4pT2hvt4JLkXva7AOfkgW8ab24RSR1NPCKfJKmMmVMemhEeDCWXYLkvcSosdx8afeKcBp6mEwTRK8VgMCNhbxjb8berW1nHEKKda+SipMERKdiBMzSSThkW6Au140NyMl9rvoHCDiqcSgZqKQxMSY+q8feFNmJjDeQwKkHxY31l//AMP61Z0/S7gzPHO8ryFFyCqyxG4R8mVgCdiDfYHVVwvmqtoUbNGTAzo7quXTlaAIiSqfGJhRwRtiW1oNPzEnFOEiETlJ5YQxkewGSSHJCVKjIlRddrq1/egXxVmCCdMWUQSwxmmcDOfBl7jfuya6kWIByG2xvXVHItYxULTl3ZbRytK0MqfphunIRs4CWtfwVYE383UtXM1RFLLJRJMir+mubwfpgZCeax6bAtHsLjsW/rTFy5xAUUM0lXMnUqZJJmSJuokNlYncse04g3NrswFvWgseBQnh9FnVSNKsShkvHeZMrBox5Zu4gA3ub7+tUlV9nU1UWMF4qxJKjLzHK8YQXlS3YyHbusL/ACTrPKjn6prKc5FnUQzJJK64pH1pkKHsHfIBGAoH7mFvB0yQ/fxLQLVJH/1Mjg01ykq9aZWeRHVssj1LlfAUb6Cp504LEgkNNIzMY7ypt+mIJCm4CjAWMkeJ+Vt/FXwIeNavzdyvT0fCa0U8YUyJk7Elnc5jdma5PnWWcup41nyp1O3D0uNvjVggtt/H/OotANrDU5gPeufMrtIxb+BrnXY2/jRqOzya4bDx/p/TUKve9ydTreP41W8Tl/21GJ0EPmlvOqXkvistLK08ThbSRRSK18WjfNnNh5ZVQsD6GXyNXHM3g6XuUyDNYOEdJYpdzYMi5oyf/c0sYt8X866GCVd2y8P5/pJjKz2ijhZVEsxVVZnyK4X33RQ39GGovNXL1HVk1YqHilpgAJYnuFBswBFmBBuPXvSUXWPhssM0QUVWcyO5Dyspsjskdu1hDdlFySqt730fR2g/VenLXg+3iqHjsSDJKI7Fm+MUVgp/zn41sVKM8DV0Dh6eRmVCv6HTB6hijiMlz+JMbWUi7gSm1mvq+4xTx0X2cMSsUNWIRIq9xlQYyTG2xZXIRE8YpIP3bQuc0+0rZBK1oDUU88blLqBBEUMbACxVM0YL7VGA7jpr4U61zyy0dR9vGZ+9lUsk10UlouqB05V7lLJt78+AWeYuU4+rmiwr1BKrpjkI5YGXqYAWZo2TvCblRe25tqby1ynBXSPDNUdiBHEFPH0Y2U5srMQCJBjKLEN4axG2qrivNtL/ANH0l6c1NLJM0ChzLkWY4yO4yZmuoYDyS5Oyi7nwrgj0vBeoGtVw07WkxuUKZMY7AXZQbi2/j+BoGk8dpEWOJJInfE9GLNc3wBsFufO1r6TuI87/APiC08EGcKVThJw11kWN8cWRl2UtZ1H87bG2kfkAw0lT1yFkZ6eOSz7DN1Egwaxxdp/0wB4COTfxq5qEFJIHlvB9tUtUyRZBs4+2XGJtuoC5Uj2Cr38X0DHy/wDUdo4VjqFM0xm6KdP2vakbuW85vfceb3tbTVVVlDVxSU5lidGPRdEdb5E2x2Nwb6zbgkTxvAUVao0pmm7XCoosAt2sbkLIFVBvdWv8aWeacDWT1dMyo8IieEov6e8yJGVt+eUbMx9ho2GgYOY+XIqWRqZKlZI0QEpUxGUxjJrBXAFgWlWyi7MSLeBr35U5VUStNZOoshiixVSVMcavLK3nvX8US5CudNHPvAilLHNEC00UsMsi+5+gcyGJudgHYD+LfGlPlTiNP0o6bIyTGrzBGazp1Mh1gyixxDKSH8DqKb2Fw8eA8MTiPD0OAjJeYQFxkEkjJkKtl+UciAFvh0Y/utqvoqBECMJYYA4iJcQmSVFdosSsgJ/fGwEgFg2QYAkacOI1qUTo1XOk7NHMEqGQ9JCbJ00ijupdrszFtzuPB2qPprwr7iaMG5poYZY+4AiQyTLLgdrWjBTcW7lNtgdA98t8CouGK7CY5TjqPJNILuFt3b2AAyHr3rpXfUOmikVEGSSRGWOZLNEfzXfHf81C7X3YazP6p8NV62aOaVhDTxwNEoUlkSaSNJMR++xUWHi8g+NMdXVmVaR1gQLTMqPJGwssk4BdWjCiy9TFWYHZ77bEaDjgvM88MsFVUSrjWZmqHcVj+3JjXpL+zuKhvknbbfTjwXnmmnUSSgUxaRooxMyKzFAuYXf0zFTv5B1mVJMg6SmoDmlSfqkFT1PuA8sJUA95EZYkDwy+tdub41ThQpJoVhkiAYXYSy2kJkBNlGN5bI4HjNT40DXz1yzRlJuIJUvDIQyMwOcT45Aq6WNxswIFtgRtpOTlUVE6p/04aWQIzLCI8SRJJJdSSDIImBt+y8d7HbTT9K+FBkrKdznBTTlIVIuFPez7+HbJ8f4xHzpY/wDElouIx/dyELBUVDrI6krIk8lw5AH5AiQEgXBZD+N9BZuyrXUMEMVknhlaC4umDZWEltn6wBMhPjOO1sBer4jyxAsmSdJYGSGdOogbBJWkVllsRcI9hmbgdgNhvpp4bH1aVqiGRo6ZVmb7WMG8ojLEfbSNaWJJBj2qPW2lDmDjsNTIiUWMj/aGkEUSuFUygJYlhkQpLMCdhZP3MbAycoco004MlTUM5onJMSqYYozGFBLLbc3iNzkQbX96fOLc20sSyMHSWSGMytGjKZAgtkQPOwN7f99KvPtK1NwZpYpP1cI1lkxJ6iuAjZgD2Gvcj1v50q8hRxUclXCiJKzyGGMSHEkklQEksSwMJEjEbDJdBYc/c3GuiMcTFIBCZZFNw/UjJ7G9Fe5GIF7222B0r8vyW8DUji8HRpVWQsnRjkh6TEF83kMak2/IKA4yAsVK7DxqJy61razZkqn/AIZNYDx/prs+TG+onDpSbD5tqRVz2uNzt/e+ubeWqqGZWJOLLa5Av52NtGqys4EXcsrAg73/ALfwdGobTahL51UcR1ayL8arOIWxP8afqqII3MQ2OlnhPCOvHUBcc4mjkXuwfIiSNCpG4USSKTb/ACoPemfmH3pY4FwPqtJOJcDTtH23srhyzEMR6HSBx9mwG9tdD43Ku62q655OIQp1FdE7w1wEhhUyLEdyQ1mkvtuVCgebmHwXnaSn/S4eEjgllVUkmBaebEKLm3rYrfwoaw3B1RtOtQDBgQocNKe1C5jGIQFQSEVQyqgBP4n0NOn004JCtchrI5TO4P2pMbRwqsa3YKrWa/mxIt/c63Kj7WcX6/DKn71YoHjHTmzHUhBYKQy2N2RldSDe4v8Axqg4RV086SLTGIx06GKRZAEEYQOJJkxO6OwU5edj867czc0UUKPwqCmkdQBHIEC9gI7WUvcOykDY/wDlpc5Ump4FmRYgzyqElWpBDBCkXTjulxiyJKcjsMBe1jc8N3JXEaKor2khdGl6TRvlGBK7RMpaUMCQFPUt8n+i6q+cvqJXQyI0QihhdmSLq7mS22T2No7kErf152Ol/lTi9Lw2ZqiOComjYYxykIFETSOclH53t222viSQL7OfHxwqp4XJVNE5hqWQ9gtIZC2CkC9g1z/A0GaiujWneaKNkqIpleogyAEWHV7octwpSV9h+LWI1fUkLT1FJJM6SCnQP1GbGPGCRiDIpJFmp2uG83I9Xsqy8Llp8HkDCaC2OcZRioNsZFcYTjFiuzeBbxqdy5wdeJjoLI1MjNbe1xsexQPzQZMADYi5vewGgsZKR6GGoTLpqGQvi188M3fDf9NWmxRSB+5b768DUCD7WTBTXAFhESOjHd5HMrgbZBpGxv8AiB865rqcULxxuxqMSccgGyYOSDKDvtnfAf3OwOolHwFnXdZHDWeo6as7sPyYZABEG52ub2Gg0fkrnSqnKtMElhlk6YdARixACixO6eRkN7m/vXjx2ro0ragNJGssxWIMqAGMoiluq1/Dq5GQ9XHkashxThtDQ09akbdNkVIbAl7PcgWJ838nWf8AE6+nq6laqWnmiDlMlYoYHZRIEDFe4CR2F2I2xb+wM3MEtOmcFUYo3mU4qAGjjwLuJJBe4LRgLt539nTTxjjckUEK0aK7PHmGtjGsahbsAN7kuuKj2dZvzLPBVTozI3VwxZaYflGOiuT9W1sJldLG9wv8Elz5Y5vpOIOlK9O8UsPfGjAbCMgr3LtftBIG22gz+o5oasng++ZMVIWKpiGJSTJLCcHYoWXIqfm4104VUzH7qnS0ZAZFhy8hjJJTkOCLHJzcjcnA+fNhzPwWA1c5pY5BDkY6gMjtGzqdwpW5jtvZiNvI0t00pheGEAh0a0clkPbkGKStsWAYFlI3UgbbDQMj8uJGlGyiMLFILASAMqVL9c9c7ZAQqygeCCTtqvPETPUTmskPSjhYzyriGRpVjJRAb3bpxhNv3sx9DXrW8i/ZxCq+5MhmVrxsQVsox2PiWynEeNjfwDpbgdarGyHGMkoHUEyO5OTyrGpaYlgnaNrXF9Az8s891iNDT0qQxIxd44nyLuvcQ0zeVyuGLHza/jWjc1V0NRw6N6kJAGlVWWZA5Do5DItjYMWQgNe3zsdK30w5epjLUR1UcrVksbFzKpRWhc4di3uuxsb2O+uvN3ONJVxPQwUszxxE2aMIuLxk7Lne4bdchvv/ADuFnT8Xhnp3qoZI0gGJzYASU+Jj6cYUG17Z4775Je1tT+ROJ0TGrqacoFZUmMaxgSooVhZ7Gxv07hR/BO50m0MtHHQywMqtE5Y1DSK3WzRpczYXW8eUWO++e3oa7cn81U/CwxenqGWW3UmdUvZUAGKr3ENs1ibKGH9w9ea+f+ILKYmjgCzxnGmk7iyEtsW/HqFbAoD58bjSw9bEIaSWmZljzZZS7AtTvJ0lxPhmjDIpBPlLqfWtA+ofA+HvRQ4QydSoctS9G+QklUvexa1tr2/01l89O1M5ldM2ZSkyMhXqBlIJaORRZrhGyUncX0DFxmgaRaiplKNIsKqzF73Z40RwFP4SCUD+oL39areAnxrqeE/dUbTCVlWBC4U2yezKo6oXYkAfmPgC17654EnjWbOnSDtw9xbf1qzNrb/l8fGquhQ3Fhe4/wCNXcrnHbe1tcq8+WqEE3GwNho1w1GSb3Av/XRqG0jTJNb+moNWLjUiplFv51DnmsLanMeVcFHmPwdLnAqkJHU5dyF4lZFBLksswUpbe4J8AbkjTDzE2x1S8iFlq2kjSKV47ERSOIy172KOQVBVrGx8328G+/4ynI7vy1WpM2EM/Xxt1IJVizETYsXUj8whQdvkFTvfWsUkgoqcVHEZImaFQi1ARs8Hxspvd75Wv8+bDVbwjirUFCxrZD1yk1QoJaRo0sGwJax7SQoue47D+M04l9TamqjUizsscTFgCsayLM0tm/zuURYwo8kv51vVGiq5G4fPWOquW6udW7XxkbqFSojf90VnLXUegCd7aouIcCmpZMWeOVJcHJFzaJ81cbkmxKRjK9rSH5Orfhi1sU/DkkRIjLCIUAVTLCq3/wARWPcCbnttiBvrQOXeQoKaN1cmd5VKyPJYkoSTgB4VASTiPnQZovIUaUjTVcqSSwoJN2PTs6s1pUY7glmxIsd7C2njlWn4bBGvD0cSfcZziKRDurMfCsLKvacQd7C+/nVBzjy4eG0knQkaWOokVBFNgQloiBeRt8VRAADv43vpY5jqq2lrmLxXYwNg0OQEhNOIVeBT5EYsSm5F3PjQX3P3BuIPKXkM0sJQlo6aTppGtzipzuHY+LqLn4FxqPwDhs1LJTiQCGVu2MWvFEsZfMMdhI5Ysxuf2i34gm55J+qiVU04mkUxokBQCMi2YRXy97StY7WAsb2158Xp6hBURVHTeJp+utRJIWCq+5RI/wAmsl0slhvoKDiFE9QJGWJ5VRisqi63dDI2cLbgMI8hbx2/IA0x8icHrs5DOWFO1lanqD1M4nBsyMOweTcb3tba41J4ElSZaZj04qemV2ldJbpNkCGuoFlORzswv61Uc6fUxlqJaenkHTelXFQh6gkmK4hd7hhGxNjaxsPOguedoeG1aYu4J4czDphT0wShAEii3YCoGQIAItfS1XcipDGWp3XEASSKxJDqSbhQDiEKuwG1u7XhRVVVUPXyLEixtHKW6hJVA+LtCx2Ak7b77KXbTbyzy4OIRQVNQzhAHXoDEKcZLdzL+a5Rhh4FraBPoOW3qmJlZUVQBItypbN2AN1I8xojb33kJtudXHL/AC1w6jqTM8hVqK8mVje0i+J2FwxBfECwJtve+nfjnJEc8qTRu0MqFd1AKsEviHXw1r7fGs3nqat4KqaOJWCzR5La8t4HJDuF2Cghu0i/vfQPnMVO89KZaFlRJl6juisJJdhgFtuCfFzfWcJy/UZM0kU6uqjrO7CSQ4rk6RBR23BVifI7R5OvKH6lz0KCPIR2WmClgZFdI80leE3scux7Hf8APe+tI5irJJjFNRHqCmm/UiDmMSFlXEk+CoBDXOxF9AlzzmeGkQntnMiwIikvCxlBUybnNbDfIAAFr/Oqzh/LFeJj0kngdpEaSSKUCGz3/U6YGdmYElR4IYbWGruAzRzVDwQ08srI6iGOXB4c7/g9rSnHb9OxB+fOrzi/MrcM4UySTh62CJLviXyZpCFuWtc+dibgb76C/evhpEV69oUnnIhaVFI6lr432JUWN9zYX86zun5AoQ80cUljSDZjeN+o1zefwzKCoIIsDc/FzQcxc5T1+QjjMoZwisLqHL0oikSFbXc5uzk+AFQ7abqOlqpeITUspjiaohyZ4grlQI0XCQP3ZBCvf4J9aBXqOBzws1NmjMXK5m4ALqjQkliTsZHO536C/A1cVfINNDGklTIsjq6wSZFmQqxVe1CxbqqoHg72FwfGtHoOQqWOlemYNKJf8V3N5HYCwbLyCttreNJPMnBp6NqSlilEwlmMiPUBLRsJVa7kd0rF5B4sfPrQNfAVoxCtBAVmkokR1WVd1a10LHGysCRe2631n3OPL1e87rOJqpXZAvTk6cBdr2TB7sANssT4DfGqqv5nraOsqGkhKMrhiFvsDUrK8hXy0T7pl6CoCfnQuRvqGtYkwllRpBUNFEQhVbMrmI38gFVIu1jfbyRoEKuSSKCoifskMGbXUhTGxhEaRXsNrfl+V3Nx3HVbwFvGr/m2kqkoBDViMGnZrVDymSScFxYIhGSgti122GA0vcCNjcay506NA4XDYasJfFv+NV/CpO2+p5luLnXJty1VlGLH50a85qg5Gx0aikmp2gbk2HvzrrO22vCFy6AkFL+r3/1/nXrPCVWx8ja2rlWirzBuNU3JCK9VNCydQSQsWT06IQXX+Gt3I3kMgHhtWvH3JLADx86hcmqypXys2MUUa9UJYSuGyCqklv0kJ3dreLfGtnxuVV3tW8qCOR4j05VLKY2kaQLKssbGIlVa3UyPgixKC1vBaeTOSYqkx1L1KOsMheOCnAWBCJHZb5Lk1smtkARcjSvzVWxz1Uq0csbdaGKBRG2SgxSJIHZj56ccbEkCwug3JOnfn2mko6LGlsHrJVhlbLEB5sgJEF9jmQSB6/110FRy4zV01MPuagKuFk6hW7KHNrXAJAJOlLmDniYykUi3ip446qRtiJonsOmt/wADuWyPjE/Gk/k6BZKWu+5eaaeYtEHBeUjPIx5ILhXQwmTYbBh7IA81yETsgQiaiYIQCBLO0iSFLbXyjT8bA3Dg20GnUfNNJViGCXBpZ40lMBGdrqW7trdpUjfwQPka9ObeT466NEMjwtEco3isGU2ttt4tttbSDy9QRComEwfJolhIiUi0k6hnPUAAjaULYb3AIva+1F9P+KVMVdCFmMsNRJLAimQlY0tBMxUtuWCMEx8hhoO1TwMGZhnSzskgXrIHjlbwSpEZCE9MDYGyrcki285uGLS8PkndMnaFXZbk4xzEJHGDckNKRd2HgBgLX1M+pvDxRunTskMsE8QK7GOSXp2ZmP8A/ZgI7nwL6m8GqYqlYYqSSMy/ahWJu0LLE9sKiM7qcXJG+zXG9tBW8Y4EsyQ1CC5vB1Lkr1I6kqscuxFpAwwf0QGOx31A5b5bvIsfWggaZbGRQzTMVGLgGTw2dri91f1tc2nOFVElPV08kqfcnooWdgLlVDr0I/CRqzLYk2Hc2+Orb6dcPFX9xUP/AIbVGcHp9o0Uy38/qFL2Pki/nQOHAeWoaam+3H6ib59SxyL7nPbe/wDOq7i3PNNTwziAB5KUqrQL2EXkwstwBYAE7bWAOwN9ZfxCpqKutVp3dYnqDHJAkhVWMKxRHAqfyZ2BAvYAXOrjmWKOSpqXgUu7Q5xLIjLd0YRO63HeHUBCQfJUkW30DTyzznJF1IuIsMokSQzWxUicgqgXzdS2P82/rpp4cYJIutCqhZ1DlgoUuGGzNsCdvZ+dZNxamEgn78lboRwzAFnLYJDKFsCWbIYgD3kdrX1056hzqaf7GSWAyRmNgWZLqA0KqIybKqMlm2uMwfHgJvN/I6U6dOOdHWZiEgqFyAZ1kA6RUZXDOSF2GW58arOEcvI0hyC9BEeVuk8jAoJCsccObHZmbHK1rKLfJcKaJ6/hX3RximMMnRJOQRQsiqfgMVY3Po6TOW+LQD7gzlVJpYoekz4OrU6AFI2/aeqha38xkHzoLJYYaipraaUACExCQqLCM2xV4b/iISQhH70JJ3GqWTlwxMVlSnJhZ7iZpTGWidS0iqGO3TGTDyFLHf8Aa6cWj6KLLVyq1LNJCLACN2ysymsf9yogOwtkbfOlSCuFTxIpTyo3VrY57r3RokaukhF/yzMipc2yIa1hbQOnInJCKYa16ozuECoECrCl0VSEAHmygFtibC+mni3FaSjYSz4RNMcOpjuxAuAzAX8D38aRvqQJaWOlpKRjCkrPJmjHNDTpmQo8kMoO3jK2l7hUUf8A4Meo8r1BYTNJ3zRhqdgXY/liMJekx8Gx2IB0DZxnn6pSaaWOO9PRv0nQWPWMoODq37cCFuPee19tNsXF6SpnaC6SywEOVK5YEY2IJGIPcLEG/n4OsnemlCzxKqIWkpjAo3vHEX6rbfl0+qDcegp9asKOmp/tuIBxJ3M5XphkRVpv2dRbZYOxdgpI2Nrm+gdec+So6tkqOu9PLTqbSLiVxvciQH8l28E21k0vChYv/wBM5wkBeAyo0vTBByAIQ/qfk1sb2Avfa6+l9VVmoFLPKZ4qiEszNJkVSneWIrGb9ys9jcft15c/UApqmSJnC08qU4QgCyrA7PJEwvdiQ/V3N28eSNBH5w4ItDw9kIBd5Y45XW+8pBkCLck9KJPF7lmI/wAul/gLm4tpz5sr46qlrnpZEKokLzjLqxOWULeImxilVltf9wsSN9IvCJiBcef/AE1lzpV5aFw+QqFv7+P6asiptf8A2/40kHmPFInRrMpLFbefRB/2tqz4BxySR3GJYO+QdvxUfA1ybfrZWsxC+6VttcajzcQUsd9Gsn21e+XrwjiIlDFSGCm3ab2JvqbUVUhy7dwfHvYb/wBdtUMNWtFTx/4QLNi/SJIsQf1LHcMPi/vUuq4kGVwsmariHYX2Zr4+fNwLa28JTFZ4gvcfqe0m+1rk/wDGvP6eTj/qpGdUSPpFpNzZf1Q6Yjdy6ZAL82PrUbmCVZVwJJ7e438H/wB+tVPLVNAaatimICNg4kuQYmSObBsbd4LsEt5u4tvrb8WPO2bJGobFyJSUFPFVVEQp1iy62Sg5JE8auoluLrZTfEev5OlTnf6kxzxSQz0cohNmR7hZYyt8XxO69xUg/DEG2ueT+YeH0cctPOs+NUzF5JISi7tiqWW9ze+9hbYehrn6qcnwQxx1Qq7VPdj1sbzgksVawHhWtv6sNdFnUcdW1HUUzxSLM82cySKCschM4kPkWV5EziPkjG3htTZeCS1E1S4EgxBMQS6JFMWV0mFvyAzn7rXAX3sdKcVoVxlLrTmzotyehKGLK8TpdWF9ree61rrfTLScO4lUxpJRTqixASNubMymQ3juLstpTZCBYFAf2nQePEeOMnD0hxIjYnuxxkdi8kUHatyCEjWTIXIwI3LDUheKQ8Or82jFTKOpNHEllWDq2LPKT/8AyOoBOwCggap+I1QSXps1p48Vpxd7xkqqdVwAfxSzBBcjckAk6jcK4Ik1RHT1FR0I5irTSyMpkmcntUre6AfiA3vf2LBuHKvNMfEUaOeHCUKC0bqCrKdiyE3DLkSvz8+dKnAYKZA0FN0Hlu0skcWQSRWzMQRj8bgp5tcftvq84pxSi4ObO0ru6kQQKt8UsissdhYXKBjc7n4vrPuU6WkhreuufYS0Ucq9EANIhd7i9xHG3i/nL0dA2SUVJLVwpL0HmhmF1kBIEbuRGgPh3vfbwGt6WxvOb+floW6cEPVkUBntZUQEg2djsGZciP6b+dZ4i0sdYJ8ZGCMszwxoXxkCjJS5scsmDX9bnydPf2tHxaOVxI4QqyzRkWUOVUByCN2QIAD/AB8aDPFr4qqSqljU07xCSV6Zgcld48DLCV33OAYDxe49akS8aeoo40itGgKrDIo3QSdQ2Nt1wlijUkfBPvSq3BJI5SKeo6nRIWGpjO+B2xdAcsQdwQDax+Raw4LO0jFKT9OT/EMZLt05RZiRcWZCyqbeVN9rE6BktLRVt44mCrGJEgcZBSqJkcj+GTyTbD9ygn0NUscgmjqKiSQR9KTvksbsxhZJeh6vK5O//wAvI+dSK3hdbSJjXTqbG6uCzBQxkY3IF2a8rEC2xw8ADVNUR3QNGP8Ap4gOjGzWQWB72ZiAzE3bEfP8aDReXfqRHEscX2jQ0iKFuO4ou5zkUbhLWubbkn0NWvO9HRLUwTziEBFZmOJMhyZVQgL+ah3B+Qf66puSOU6X7F6n7xpC7Fp5I7eAhDwnYm1n3t57SNUv1A43SV2Ji60fSRkWUQlkKOjWufKqu99r+xuBoGeumijhWSsMf27Keq4JfrhiCQqDe2WO/wC0XB1acrxUvDuG54wkRsykwAsXcSYqt7ZM5YKv9RtsNInHoKOSkgiUCNad/wDpnRjIz5y3xEZFrzR3kX0B/GrXkrmGhSli4cTPE7FTHK0ZQtK/cGS1wCu258/66Cq5s+oKVbRx1FO9M0cymGpBVjCWsP1Uv4IyyX2ANeHBqtqGtSFArnoxK1r9NoyhRumWG65Ms5A/LLexXXP1P5Vp6SdJIplaSZUSamcqplUAKXy2AJK3uf3b+L6WVmWDFZpG7N6V5MwI9gskT4gh0Zbdyk2AB2y0F5DwKWWCWb9YWdQrgECJAHE0YQEBuoiw+LBi63tY69uKcYkLUMEi4i8VgqnMu4SWdsQO388PFmEm+wOuY+B8TcCeKULTIAGjJJYiRIxJYD/Ev0wcr+m93GqGt4jlI4idvut1DqXZooxdmFgLM7uMSw7RkBe2+gueA8yx8LnkjjjFZUpGIeqrBYYlBP6SE7nvvc+WbYa1BONU/EKGoMkSKY0fqJULshxJVn//AMEANkPQ/jWQck8rQVNckE8yxJE2SQ5Kzzva7MxDEAm17HcDYbgk6PzBxuhoVlo5TNUSzri4CZMI2yKWFgpVMrBb+P6aBV4zBTJwyohpmRhTRBZkS4AlLxBpVv8A4ox9+jY/u0l8HCuoXcnG5/1AFv76sZKKngo6soWklMXS/UHSaNB+7G3f1JFsPgAX3GlHhNYY2BG58azZ43C7FG5M9Mh97b731bcJ4gEBydVBFkyO17+v++q+kUSKJL775j+fnXRKG0ga6yINgrXBW5P4+tvOuRaImfLoXvHTo2wvZRun9731xpZquaOm7J0ycTbyP/PXGs/05fSlOqOHGSFXaRQpNzvuoFwWYfG3+41U1VUFukblsiDlYqD4Pg7n2NSI6rM9neMbMLWFvYO/j/tqJJwdb2vjYEEE+SLtv7+R/bXRralf5ulNrR/P4qknWxBJDG99SuWKd52khiAzfABm8BjIEBP9FdmG17qD6GutbGAGxx7d9rf8f004/RjgMdWtajlldDA6SJsyOrSlWX+nsHY+9asE7ncMuTaVW/T2MgPWVG8paN83YqjEMQ8drEm6gFGuLsPjWkty9AI6c71E1BHgncMmugW0g8d1lNj8X0nVsLUMtHSyA11RG3VhSOMIdi3fLIxIBNm2H5Ef6rvKn1BjgqpCAU+5qY1ZnFuoOpL1Szm9ivUiNjYBVI1tZ1ZzHC8lRKlTEtMRIg6VPT5O2VyVjkX9NiBZrnff+umTlyZ4IqhUjBb7dupGj7U6nHAC9yxAIJHvz86dOCcwDiFC0yRRLUAzCOLIN+oEKnIbXPfZv4N72I0l1Ej1Koy01T18OlWsEWISYEgrHY4ytYvYLuQg3HsFbidMrzq4OxZhHMY2kSZO4qsipdlcWtcbHFyTe+tE5E4R93SpHV0iJFkJUliVYw5iYdsir3LY22bc4m/jey5RrFllltCYqKIQpD1Y1iZZI23Xze12DAkblz86p+OfVeNTLEVVEWplpyyEOXUQuSQoG7GQoPi586D15/5Tp6mqSYzhpJ1WGNcjZQMspI8TZiP8p+Pmw0r8d5ZmpHDq3XhQOqCRsnZiGkswAAHUOcRAPiRRqLy9x5VowJaaTpU9SGZ1VStPJ0QrWjvdwZBI/bbHY61Dg/I5+5NVUTCXuEkcSKUiVsFXMgklmsAd9gd/OgRODclTT9RpZunDIzYFG7iVumTLazByXc73II+Bpp5B4JTxiaUSAdYCGSLIlA4Zh5Y7sw22/tr24ryp9k0tXDUdOnSORnhZDIqZFWdoQGBBOP4+N9Z5x/jqrDQxikljRXkkhDBSWBlR2lCDZXCrMAh/HIW0DbzrQmnijhip0EEZCCaRBKxvviAO+wH7h/lPxuo8MhVM5LnG7XlK4ZPZsY4kP7S1gWb2rD+jzyx9UlqqiniKowleoAlLAW6TEpipFwTGVNjbbxfXXmiYJMYHp5JKOanVaf7eISMZUJOWQOQxBGJ8d50FNzpIZpnVozmFUtCHBfplAOpGdrurFSAfJIHs6qeSqiX7iMQRRVQxyKvB02AB7v1JBbJCbYp5P99WVFUTxLiKeU19Q6ojuiSxGMEu6GW4Vd2cEDcYAeRfTxzLzRFQNThI4269QyvdwChaxkb3YgNdtwAL/I0HHFuU6Y0NTTLK1OKi9RI17yDdWY2vfGyhSB620iQ/T4PE8lJNg0rMiIJG6YRSyZ3N3Zmtl8AN/Gq+n+oP3FfSVIieSS2C4AA55TEwhtsgY5Iw19g2+mXl3hbVsbw08jURp585UMd5Y3zYnpyA4uGIIyI3tbQKVJw2pmeOJFSOSMxsDe1uxpJMSL2s6BFt+242GrlvpvB1oo5KhgZbMkjOWdHjMQwisQGVstiRtY6feKfTqF6aOGnd6d4VZY5UN271KuHv+YYE3vvfcW0o8UrzTVRTpmeppqZw0kMYjSBGjUZDIkyEAq2AItfQOvHeGxlmq4IBU1BToBchgwyJtJe6jE3387296w6spjJMOrGpZZHvTxQGPLAEkM4/TCAgIWQ+D720wcifUZKWMRrHbMTyiM9meECGMhjfIvJHKp95MNaBVcXap4YtTSRxmpaFWRRi2C5qWKhiBsY9r/uUX8aBP4dxHGhlQnKNWhE8ykARMD3hB7xs29wQR/TSfWUHSkL2USlScei00M2w74ivgm4JVthkP6lzqTHPKJUpKr7OQq9QvTwMjAC7Rw3u4BjjLEbd586cOTK1pUknmjCJ1WNJkixPh0ytiAdiApWx3xUX8aDy5U4WssNPLV0yQNTWljKFVjbNSBIwXtBG5xJNrg+9LnMnIdNNXuRUt1ahuszBjnGqBSqx74FTfYkGw/pqBzF9UlqKXpCNR1op1WJLSB2SVBEbWFkIWQm9tv7a6cE5jjZKFui8SgzQ01Q6iRB1ZQBGyg5qqq0adS/yPB0C9zjwSelgk6hEiPGqxnIuwRGVcWNh+3pv8XjJ+dZ9Sk31vfNfJP2vDK6eeUzTFHxsMY41klyKxrc2uWO53tt41inDII2Yn4I2Oqcs6hfhv0zuTDwCieWNgD6ysT5F7bf8/wBtXvAFQXkkuE2sPZNzv/tbVHBxIKzqoAGIRb2383t/S5It8alPxJR238XuD8g2uP7f8a5d43LVF+v/AFN4rwNZ5nlsVzN7XUehvY/Pn++jUc17jbM7ADx6A2/20aj1vPtmP0q00+LsMiu58/0Pke9XHFEBhWQElmIv/o17D/Qf/nSPNxCRjkzEn5217LxuYW7z2+PG21vj410J+PMztV3HncpRZi2+tA+j/NJpZ5mKEwzNDEwXdldy3Tb/AOkDO/8AVdZa9Wx8n/jUij43NErLG5UMQzWtuVDBTuPQdrf1/gWvrTSvNljJL61aGkq6lXSQNPSnu6bkEXZhjKF2YZKTifY0qc9fTqSaoapp1gkR1Anp5AQJMCCCrAHFu0C4sSNr6wKm51rI1ZY53jDlS2FlJKA43IAPs+97km+rA/VPihVlNXIQ/wCVwhvYAe1uNgPGrVBrpKGakTKBamnFywW8TkPjEhwIuwd+8Y+ADHfYaZK+OSI0q1kxmnM6Ic2ugkKH9FCLBbBgXlA2d4wNlOsdp+bqqMAJMygBVAAXYI2QA2/zbn5Nr3sNd+I86Vc5QyzFjFI0qXVNnZsi2y73IHnbQarx1K5JAv3FTJBIvVhD4M143QFXDj/Giaw3O5AtvfUbgv07mmeQUkXR8h6qpYSSEOZA3TCXUEqVJOzKy7edZzVc/wBdJcPUMwJdiCqWvKLP+33bx40cN+oFfA7SRVDK7gBjZCWxUKL3U3NgN/JtvfQfTs3KVMtFHBJdYYAGbBmQHBTlnY3ZSCxIN731E4/zkBHElEUlkqmaKGQd0SOuIvJbewDX2+NfOf8A8TOJZK33cvaCBuLb+bi1j59g6rqHmqphZWilKNGQUIC7FQQCO3zY2/keb6D6d4bzlTVVIfurQh2andZe0O4QdQJvcjuIHvbUjjXJEc1A1IpO28ckjM7q2WQbInK4J18tjmupDBuqbqwcEhT3Bs77r5y3v796sYfqdxNSSKyXdszcgi977Aggb+htoH7ivJc0FQHngIqB+olTRsihmBk8xyWGR/TXFR4DH3qz5chq3vlPN9vFhGIlZUDyFFbpIUAxjA7nYGwXxrIq/nesmkMkszM7KULFUviSCRsuwJAv8i48E694PqLxBPxqGHczfjGd3UKx3X/KLfwPFtBp3ChK9EZKCeRWXqtaIhVlVJCZMVIIWVL3UW7kdPYNqmfgrVLq0kU1W2d4wWjSImQwsztjaRsu8N7AMekDhPO1ZTRrHBMURGZ1AVNmdSrHdSTdSRvrxbmuqNrysccLXC7GL8D48r4v5tYeANB9I8gchyUjvNU9EylVjjWJSFiRQO1b23NhdrXb2dXNCKOieSJH/XkvMUdy0jbMdst8QFawGwsdfNUn1U4oRY1kgsuItgNtvYUH0N/Oq6o5yrJCpkndmRcFY4lgt72ytc7k+T7I8E6D6K5e+oUk1RF1IiIK3/8AbbWaMRo+fWPi7Mt1t631f8NpaSoqDWQPm4XpsUclDdVIyUdpYKRY+bEa+VZ+cat0VGmYqgcILKMeowZrWG12H/sba9aTnquiULFUSRqrFwEsoya1yQoF/A2Ow9AaDZud/prKHnlijinpZCZDALrIjkEF4Ta1+4nG4W+50t0tFVQYJRNUxFyI4VYwkjqvISiuuRMakKWJ2BEnvSLXfUriM0TRS1LvG98lITfK99wt/Z968KXnutjcOk7KwIIICbEJgLdtrBNgPAudrk6DX6my1UEck0ksxjmtJf8AVfH/ABHhPlAhT9JRs/TkvfIaquJQVzTGCaonmFgY2TBsoplcZxFwMclurb5Cznx5zI87VnWhn6xMtOoSJsUuqi9gO2x8nc3O+uZ+eK1wFadrBVQCyiyxsWUCyi2JJsRuL+dBp3K/0ylqEAjijpackCVpGzmlACEhSuyoWDbgi4Nj41rXGOD0oEUs/ZHS7qMisQ3XEso7TZgpF/B18u0H1Dr4RIsVQyCUszhVTcuSWI7drk+ra61P1C4hIHElVIyyIY2ViCpU22ta3objf+dBt31e5uD0b01PZhNCJjL5TpBjcKR+4lVA/gnWF8PpMrhWsT43+N/7ajvzLUEMDIbOGVhZbEOQWGw2BKg7exqDHVsvgkX1Xes24SrMQvaQNmLAsxO4AvcA92N9TeK0oRgwOzk7H0L7X/20uRcYlW2LkY3I2G1/NttdZ+KSP+TE7W9eP7DVVsUzMcLaZemdmaPirW8g+fJ386NKn3bfP/GjUO2Qm0PHRo0a2Kxo0aNAaNGjQGjRo0Bo0aNAaNGjQGjRo0Bo0aNAaNGjQGjRo0Bo0aNAaNGjQGjRo0Bo0aNAaNGjQGjRo0Bo0aNAaNGjQGjRo0Bo0aNAaNGjQGjRo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leoceramika.com/typo3temp/pics/370398e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1" y="2244176"/>
            <a:ext cx="2880263" cy="288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1.gstatic.com/images?q=tbn:ANd9GcTSHqO_qk3veevBbzNZEMVu_Q2Fg3V8wErSQbqLU-gpCm9wWCPW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8" y="2761243"/>
            <a:ext cx="3172396" cy="237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882" y="112474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Незабаром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епохи</a:t>
            </a:r>
            <a:r>
              <a:rPr lang="ru-RU" sz="2000" dirty="0"/>
              <a:t> </a:t>
            </a:r>
            <a:r>
              <a:rPr lang="ru-RU" sz="2000" dirty="0" err="1"/>
              <a:t>бароко</a:t>
            </a:r>
            <a:r>
              <a:rPr lang="ru-RU" sz="2000" dirty="0"/>
              <a:t>, з </a:t>
            </a:r>
            <a:r>
              <a:rPr lang="ru-RU" sz="2000" dirty="0" err="1"/>
              <a:t>її</a:t>
            </a:r>
            <a:r>
              <a:rPr lang="ru-RU" sz="2000" dirty="0"/>
              <a:t> тягою до </a:t>
            </a:r>
            <a:r>
              <a:rPr lang="ru-RU" sz="2000" dirty="0" err="1"/>
              <a:t>розкоші</a:t>
            </a:r>
            <a:r>
              <a:rPr lang="ru-RU" sz="2000" dirty="0"/>
              <a:t> і достатку, в </a:t>
            </a:r>
            <a:r>
              <a:rPr lang="en-US" sz="2000" dirty="0"/>
              <a:t>XVI </a:t>
            </a:r>
            <a:r>
              <a:rPr lang="ru-RU" sz="2000" dirty="0"/>
              <a:t>і </a:t>
            </a:r>
            <a:r>
              <a:rPr lang="en-US" sz="2000" dirty="0"/>
              <a:t>XVII </a:t>
            </a:r>
            <a:r>
              <a:rPr lang="ru-RU" sz="2000" dirty="0" err="1"/>
              <a:t>століттях</a:t>
            </a:r>
            <a:r>
              <a:rPr lang="ru-RU" sz="2000" dirty="0"/>
              <a:t>, </a:t>
            </a:r>
            <a:r>
              <a:rPr lang="ru-RU" sz="2000" dirty="0" err="1"/>
              <a:t>розвинулося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один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, характерною </a:t>
            </a:r>
            <a:r>
              <a:rPr lang="ru-RU" sz="2000" dirty="0" err="1"/>
              <a:t>рисою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стали </a:t>
            </a:r>
            <a:r>
              <a:rPr lang="ru-RU" sz="2000" dirty="0" err="1"/>
              <a:t>розкидані</a:t>
            </a:r>
            <a:r>
              <a:rPr lang="ru-RU" sz="2000" dirty="0"/>
              <a:t> по тканинах </a:t>
            </a:r>
            <a:r>
              <a:rPr lang="ru-RU" sz="2000" dirty="0" err="1"/>
              <a:t>квіти</a:t>
            </a:r>
            <a:r>
              <a:rPr lang="ru-RU" sz="2000" dirty="0"/>
              <a:t>, </a:t>
            </a:r>
            <a:r>
              <a:rPr lang="ru-RU" sz="2000" dirty="0" err="1"/>
              <a:t>листя</a:t>
            </a:r>
            <a:r>
              <a:rPr lang="ru-RU" sz="2000" dirty="0"/>
              <a:t> і, </a:t>
            </a:r>
            <a:r>
              <a:rPr lang="ru-RU" sz="2000" dirty="0" err="1"/>
              <a:t>звичайно</a:t>
            </a:r>
            <a:r>
              <a:rPr lang="ru-RU" sz="2000" dirty="0"/>
              <a:t> ж, </a:t>
            </a:r>
            <a:r>
              <a:rPr lang="ru-RU" sz="2000" dirty="0" err="1"/>
              <a:t>гранатові</a:t>
            </a:r>
            <a:r>
              <a:rPr lang="ru-RU" sz="2000" dirty="0"/>
              <a:t> дерева.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тенденція</a:t>
            </a:r>
            <a:r>
              <a:rPr lang="ru-RU" sz="2000" dirty="0"/>
              <a:t> </a:t>
            </a:r>
            <a:r>
              <a:rPr lang="ru-RU" sz="2000" dirty="0" err="1"/>
              <a:t>зберігалася</a:t>
            </a:r>
            <a:r>
              <a:rPr lang="ru-RU" sz="2000" dirty="0"/>
              <a:t> аж до </a:t>
            </a:r>
            <a:r>
              <a:rPr lang="en-US" sz="2000" dirty="0"/>
              <a:t>XVIII </a:t>
            </a:r>
            <a:r>
              <a:rPr lang="ru-RU" sz="2000" dirty="0" err="1"/>
              <a:t>століття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умиротворення</a:t>
            </a:r>
            <a:r>
              <a:rPr lang="ru-RU" sz="2000" dirty="0"/>
              <a:t> і </a:t>
            </a:r>
            <a:r>
              <a:rPr lang="ru-RU" sz="2000" dirty="0" err="1"/>
              <a:t>спокій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не </a:t>
            </a:r>
            <a:r>
              <a:rPr lang="ru-RU" sz="2000" dirty="0" err="1"/>
              <a:t>повернулося</a:t>
            </a:r>
            <a:r>
              <a:rPr lang="ru-RU" sz="2000" dirty="0"/>
              <a:t> в </a:t>
            </a:r>
            <a:r>
              <a:rPr lang="ru-RU" sz="2000" dirty="0" err="1"/>
              <a:t>обриси</a:t>
            </a:r>
            <a:r>
              <a:rPr lang="ru-RU" sz="2000" dirty="0"/>
              <a:t> форм.</a:t>
            </a:r>
          </a:p>
        </p:txBody>
      </p:sp>
      <p:pic>
        <p:nvPicPr>
          <p:cNvPr id="8194" name="Picture 2" descr="http://decorcenter.com.ua/newsimg/2012-08-01_11-16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1965280" cy="2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hQWFRQUGRwYFxgYGRocGhwdFxkcHxwfGB8bHCYeGh8jHBwcIC8gIygpLCwsHR4xNTAqNSYrLCoBCQoKDgwOGA8PGiwcHR8pKSwpLCwpKSktKS0pKSkpLCwpKSkpKSwpLCwsKSksKSk0KSksKSkpKSksKSwsLCwpKf/AABEIAMIBAwMBIgACEQEDEQH/xAAcAAACAwADAQAAAAAAAAAAAAAABgQFBwECAwj/xAA/EAACAQMCBgEDAwIFAgQFBQABAgMEERIAIQUGEyIxQVEHFDIjQmFxgTNSkaGxJNEVweHwF2NygvElNENTYv/EABkBAQADAQEAAAAAAAAAAAAAAAACAwQFAf/EACIRAQACAgEEAwEBAAAAAAAAAAABAgMRMRIUIVEEE0Eigf/aAAwDAQACEQMRAD8Aw3Ro0aA0aNGgNGjRoDRo0aA0aNGgNGjRoDRo0aA0aNGgNGjRoDRo0aA0aNGgNGjRoDRo0aA0aNGgNGjRoDRo0aA0aNGg50a3WjolvuAf7evf99cTQC18VLD+APn/ANNYu7j0s+thdtFtaZxynFjYD+lte/08olIrHRA9TEimmVhdMiJMtj2s4UEqG9jV+PL1o2rpluOuMdbRJTvxiqleClmSNlWGV5FVSqoVkZFGygkoqAesnJ/IAOf1Y4VGlBEFvFEssccpVQf0X7HzPkAA3v8AIGrkXzJjotrceRwqRT0aRxF5pJIwswIUXZkkKMoJCX6UQv8Ak9zf1qJV9JAUkbpSSU/2uDEAwsZCwlY2tiJIyhkHope3jQYzjox19BcGCU5kqRHEafCKnMsuROIiVs0QLYqt0LsbXs3gDSzybw3/APU6YoHVpqmbrKVBOEawuwb1gJs1D+wP7aDI8dGOvpb6mcoSSOk1NAZLxSQzqoFykgGJRSbZIy5W97D3qm5d4tDXokUsEkVPDHgzMoWQTK4KLTuP1DYK6kH0ovvfQYFbRbW581VqRLJw+OmkeGcxrSGJFYFQlnLt+byBwzWJ3wW/be7p9OeVmiWeeqhCT1D5YmxCIAAqexdbbn3fQfLGOjHWpxUwSvE0rEyw1M0bM6gYpAsQQzL4CCHqPf8AcRb+dM/MlN12kmZY4I6uDGOVSwVcJkCdUMoMbjJGv4xyG3nQYLjox1t0UEVYzimQP12gQQHbDogx5SEA4K6q8htuwVbfOvLnuSKtmgWUIvTLrL0hZFIRy5YkAm8KJJGfeLDQYtbRjr6f5U4H93wJRUBpJKiJ2JKhWuxbEL4sBtb1bSPTVdRw6aSKWll+5nhEETqisjtCojRiGuCpAVz7Xvvs2wYxbXOOvo3iEFNSKKmmhEk4ZWnjWzhUDA1ApVbtBzsDj6Jt41RcucHbiVUJ0ppFpHqFmkdwFZ+jdEUEEX3d3OIsAqqN10GHW0Y6+jPrDwlXkoltaKRpEZQoCNIIy0IYjwS4C29gn41ScvL1+FijgijlKx9S0nZNipDoFIUjOR+qyhv2gXuLnQYdjotrZq96bOZOsB9w0Mtzt0/twCUItdWmVyQB5N/OmDrmCCoLRRKKt5emTvKzghF7ccY1ks4TfYlfJNtB8846Auts+kvCEFfGIy/SNO00ilRYnqypCZPSsYyGx9nf1q1+pfKMiTS1ENM0sMgjaVV8hoDkGWxyxKsyEDx+Q/HQfP2Oi2tu4/xCOv4fU1LwvGiJH9qzqqys1rS5dP8AOOxVrttcm2lDgkY2Nh/Oq736XsRsgW0a3OiiW1sVt82Hm3/fXMtKtzcLt/A1m7uPScY2F20a28U0Xs/7DRp3cenv1z7WscJPu2g01t2FyB51YdE30NTkr41hjldJG5gg8geDvrw5N4klLFVzSliitBaNbjNwZWXJhuqjE3I9f1OrPjkOx1ScDrenFVoymSORQskewDgrKB3EdhQnqZeAEa+t+DlRdq/J3NyPTVk6RzZxt1ZI28dRkBdIjb8Q4YEn3c+LaQebebuJJM8DzQuZkuYcMoXHcpSNj+R8g+LlPR16cK+ozcNvEIqVocm6iRs+Vy5BZiQRbAA4jyP76YvqPw6jmp6SKnpspajJ6WSHFcPDsVJK5E5ZBPJsT61sQI03FYbUz0p6MLHF8mylhl6ucYN7XVZVY3JPbIQfA0xUvB0lkqWeWJPuVNOGY90qykErv+MganlGVrXY3uRpR4jTTUbmSWF7yIY5VeNo+oLg3cEFARcdyNtiNvN7vgvI8VfB1pppVMUZcKCS1gSbPsLnuvkoBNzt7J4hcWncU0EKOt5AwWJTZAZnld2LNv207ou9/wA1P7deldzb9tUTSUDLHsBUTt+pk7biOn8dq+ANr43bVbxCsYTtAFY9RRGzq1wY7rdU7Cwy3Bfck4+Btqz4Zy8tPLBNWUsslLGyxomPTQPIw7gHYSTHK5N13sPQAAah9PuO1TqI6orJ+mJFkH5gAJksyfkr9wcH2D6tpS4DzjBUVEdNGJ4mvIYJ33fqTAhxILY2BIs/m+HsnV1z9z5Hwybo00UIqJl6kjm4C2sqs4VSXGI8XvYaUuB8WWKpMyRwrJIT+pSkvZVkDOtnvvIVkRT/AAFHlToLun51pmrkhCTWSq7ZUv3yyNjIGW1ljC2O3lbfLatfqVzLWRCQU7iGODEu1g0rG6NdE/yKGAZjsS1tI9Rx1Y6lqlEpuuhAaacsC8iJ/iKsYGxAk2/cVBt+I098m840/FI52qII+vTRlWAGRZGXuK3UbMV/H+njQZxHx4VLy/dGM1MsLinnU4RTKVKFJLjZhe4J3UrY7a78NQ1cCxSuDeVVeJyRi4M0cojI8EtLFIAdhkPIW2oc/KvVRpoaaZKOe0kSEGRFt7EkZZka2Qsy28X8DXThlS1XI0ct1vGqSyHw+IUK1guSv5AI3a63W5voGvicCrUfcRVEWckYUTJscowIwEHgBft5iSfTN6GlaGvhFK7Sp1WkkX7OLLufFHjjaYeSq95Iv3F7eBqx5n5Ti4WjrE8kyHBnDGz2Nza9iqpZxcgEnvBsPNZT8GqK5nmSOXqSWW8cbMVVUC4LfGOMWsL5E9o+TcGnlbnniLzSOZopRAo6kWOEdgSzJE/gy2BA28J/fTV9QObo6WeBzHLJIImdEuViIbZ87AkOsXUbb0D/ABqJypNQUvCZZvtVj+zkOYkIcmdAFDBhlckvjt4uRpN41zqeJi88NLioYojO4lVTG5YBrBSSVADW2O2gZuJ82Q01PSVEfUnyuaWFgVxK9h6jAZXubAH8rXNjph4DzGo4T1aMO3e0cXXIS2UhCsxtYRqDfx4FvOkzi3GxPBHGyZxOy9OKQKkcFpFKZFQGtGP0WF9y2unLv1KWn6dHNHStSvhGemXxjzAL9QMpyux3Hq+gqOO831hklgqWSpiVleaHDElCynKBr3sALgg3Ge22vSm4oqVsBp5CsEiR9J8gzkxR4FJdhZui+HvdFI86ZvqbwWKWrihpKaQVcMSyCWLHaJSUCBGYCS1gD5sDbe+s9rw9GWTpSASlS6ANGc1yCuodLxvkbgKWBJP8WBopuBx/bzAvBlI/U6VzeX7XJkYH0pE0N1HkIcfOodXXMs9LF1EfBYuoGYCNEpxHnY23ymU+t+nYfnqZRchxVEX3rzMssZTYXEfq17brYLay7bL43srNK8zvSBHIMgLnc9TAMEFkQsqDtIUed7nwQE6Dm2SnZ04cxgppW6asVzmncbFx7t/TZQbDfWv0PMc32dX92MngRjnTn81cPiE84SLiVIN7EA6z/k3gqwcRgetppW6xEdKXUIsZRSRjGXLFQtu4jYkk776uuavqOtLUPQ0cVOqqQJXcsEykJzRgq7E33a+19BQ8R5piqqSpiiEkZhplWNmuerCssbXcEWRzv48jP4GljgSnbVi9asdLUpHHHGJY1ZzF3LIhUCNe4XTEFJCNicifRvC4GPGs2bhKh34dCMAPB87/AMa9JISbkm1v99cUinEasJqW4U/HnXNlfCqMZ9X1zqQ0O/xo149MsMXv2deM6m39dT0Qn++vKtjKr/OlZ2SQuYU86WuCcMEsjLK5SB3iika+wMkq2v6GSq63O25+dM/MQNjfVh9G6JJvv45VDxusIZWFwR+r5GujhU3S6jhlLGlO8ULTGplMNxZTMjh+2RwoXAkIQW3IG2m/hvFaedZKejxV6QCNC0ZwQi6Axk7PiQy7ewRpU4zwo0dbSUlDjAsncssrNLiQWtHDG7Y/F7bgNtpKh4tXUVS/ViIMc8TyrH3NHEsjWIG4dJBO4FvDAXtrWgs+M8hVi1DFo/u1aQFJJpHCkqC0jNCpKlbC1tr2Fh3W160ay033MMztFIsDM7uq3qOpuQL3stgw7bWK296veReeBXUDxT1DdeRpYjKQFC3Tta4tiCCSt/YIvtvT1cEojp4ZpqVft+yMoHmL2YlDUkX6KMqObgkjNreDo8Qq3lGpn6UyU7NHIQ6xO7RPA0rMOx1ucGcXt6yQ+PD7yNwGejp71Ul0ALmJ+8xulzlG5JL3Fz/YWtveJy3WtFPUVlVJDecxRJFTOZEIXELIt28Wbc4riEvpG4j9TJ6iWZIC06JUSMoYKI1hWF1Jd1H4XbO2/au530DjxzilHWGCVInK1Ugp5ZMWD9mTdKWO2ViDlf0Nztqm5n5ch6yrSMUqWZ4UhSyquUYkVkUDZVfpSZfwx1UcINdTcNWdun02mXCNwQagLCERlYNnGcIhjjuxP861/gfKdNTs00cZEsgGbuzO9rfjk5JAHiw+NBn/ACjy3RSZdT9aSRpcoWUWjERWNbi2SMiFAGvuSbfOrbljmGlpokmljkElQ5gWUqWklWJ2F2Ud0aR/icvG19XXNnLVOqzVqwlqiOJm/Td4zJiLhXKEFtwD87azDmU132dLUFoJKe7BmVQI4v1lbpEqSWRniVep/JB830Dz9QOUqqoCfbtdFcBKeM9FQLHNmkU3BJuLWt4930jQcuz00BneApEASqJk4BlEqiaZmszWFyPgFL+rTeV/qXOldT09UZIVaSdXiZRsZHLRXcjvHcV2t4Hzpj41Uu9QKynkpjHPT9F46l2Tpb33QMSXYtYrje6jffQUvGKWWrqHSJzO0aiQzYDp4kdN4pQoAYEBxYC/ax+BrpydyLWrOjqDRiPNQVkaZeojEMDG1gqNbyLi1redduH0EksC00VRT9FpVd5nDQ1KdNjkRHdQymRWs1z+ZuL31b8+/U9ad6VYJGUmciTFQwaOPHLEG5YOTipFrm5vtoGbjlfSMfsJohI88ZcRBSsTsLuFz/FWZkYi++19KdNwiiqqYSzhozPM8bSsAHF2ZVjLFbBAuKgjYkfzpR5aqeJVVbT4qElCK0hcXKjN5EncGwAvOQqeSBbxp25P4Klf10rUWYU81g8bsIpu5jd4gcA4NiQPkX0ChwvgyMac1EzrTvZ4pT2hvt4JLkXva7AOfkgW8ab24RSR1NPCKfJKmMmVMemhEeDCWXYLkvcSosdx8afeKcBp6mEwTRK8VgMCNhbxjb8berW1nHEKKda+SipMERKdiBMzSSThkW6Au140NyMl9rvoHCDiqcSgZqKQxMSY+q8feFNmJjDeQwKkHxY31l//AMP61Z0/S7gzPHO8ryFFyCqyxG4R8mVgCdiDfYHVVwvmqtoUbNGTAzo7quXTlaAIiSqfGJhRwRtiW1oNPzEnFOEiETlJ5YQxkewGSSHJCVKjIlRddrq1/egXxVmCCdMWUQSwxmmcDOfBl7jfuya6kWIByG2xvXVHItYxULTl3ZbRytK0MqfphunIRs4CWtfwVYE383UtXM1RFLLJRJMir+mubwfpgZCeax6bAtHsLjsW/rTFy5xAUUM0lXMnUqZJJmSJuokNlYncse04g3NrswFvWgseBQnh9FnVSNKsShkvHeZMrBox5Zu4gA3ub7+tUlV9nU1UWMF4qxJKjLzHK8YQXlS3YyHbusL/ACTrPKjn6prKc5FnUQzJJK64pH1pkKHsHfIBGAoH7mFvB0yQ/fxLQLVJH/1Mjg01ykq9aZWeRHVssj1LlfAUb6Cp504LEgkNNIzMY7ypt+mIJCm4CjAWMkeJ+Vt/FXwIeNavzdyvT0fCa0U8YUyJk7Elnc5jdma5PnWWcup41nyp1O3D0uNvjVggtt/H/OotANrDU5gPeufMrtIxb+BrnXY2/jRqOzya4bDx/p/TUKve9ydTreP41W8Tl/21GJ0EPmlvOqXkvistLK08ThbSRRSK18WjfNnNh5ZVQsD6GXyNXHM3g6XuUyDNYOEdJYpdzYMi5oyf/c0sYt8X866GCVd2y8P5/pJjKz2ijhZVEsxVVZnyK4X33RQ39GGovNXL1HVk1YqHilpgAJYnuFBswBFmBBuPXvSUXWPhssM0QUVWcyO5Dyspsjskdu1hDdlFySqt730fR2g/VenLXg+3iqHjsSDJKI7Fm+MUVgp/zn41sVKM8DV0Dh6eRmVCv6HTB6hijiMlz+JMbWUi7gSm1mvq+4xTx0X2cMSsUNWIRIq9xlQYyTG2xZXIRE8YpIP3bQuc0+0rZBK1oDUU88blLqBBEUMbACxVM0YL7VGA7jpr4U61zyy0dR9vGZ+9lUsk10UlouqB05V7lLJt78+AWeYuU4+rmiwr1BKrpjkI5YGXqYAWZo2TvCblRe25tqby1ynBXSPDNUdiBHEFPH0Y2U5srMQCJBjKLEN4axG2qrivNtL/ANH0l6c1NLJM0ChzLkWY4yO4yZmuoYDyS5Oyi7nwrgj0vBeoGtVw07WkxuUKZMY7AXZQbi2/j+BoGk8dpEWOJJInfE9GLNc3wBsFufO1r6TuI87/APiC08EGcKVThJw11kWN8cWRl2UtZ1H87bG2kfkAw0lT1yFkZ6eOSz7DN1Egwaxxdp/0wB4COTfxq5qEFJIHlvB9tUtUyRZBs4+2XGJtuoC5Uj2Cr38X0DHy/wDUdo4VjqFM0xm6KdP2vakbuW85vfceb3tbTVVVlDVxSU5lidGPRdEdb5E2x2Nwb6zbgkTxvAUVao0pmm7XCoosAt2sbkLIFVBvdWv8aWeacDWT1dMyo8IieEov6e8yJGVt+eUbMx9ho2GgYOY+XIqWRqZKlZI0QEpUxGUxjJrBXAFgWlWyi7MSLeBr35U5VUStNZOoshiixVSVMcavLK3nvX8US5CudNHPvAilLHNEC00UsMsi+5+gcyGJudgHYD+LfGlPlTiNP0o6bIyTGrzBGazp1Mh1gyixxDKSH8DqKb2Fw8eA8MTiPD0OAjJeYQFxkEkjJkKtl+UciAFvh0Y/utqvoqBECMJYYA4iJcQmSVFdosSsgJ/fGwEgFg2QYAkacOI1qUTo1XOk7NHMEqGQ9JCbJ00ijupdrszFtzuPB2qPprwr7iaMG5poYZY+4AiQyTLLgdrWjBTcW7lNtgdA98t8CouGK7CY5TjqPJNILuFt3b2AAyHr3rpXfUOmikVEGSSRGWOZLNEfzXfHf81C7X3YazP6p8NV62aOaVhDTxwNEoUlkSaSNJMR++xUWHi8g+NMdXVmVaR1gQLTMqPJGwssk4BdWjCiy9TFWYHZ77bEaDjgvM88MsFVUSrjWZmqHcVj+3JjXpL+zuKhvknbbfTjwXnmmnUSSgUxaRooxMyKzFAuYXf0zFTv5B1mVJMg6SmoDmlSfqkFT1PuA8sJUA95EZYkDwy+tdub41ThQpJoVhkiAYXYSy2kJkBNlGN5bI4HjNT40DXz1yzRlJuIJUvDIQyMwOcT45Aq6WNxswIFtgRtpOTlUVE6p/04aWQIzLCI8SRJJJdSSDIImBt+y8d7HbTT9K+FBkrKdznBTTlIVIuFPez7+HbJ8f4xHzpY/wDElouIx/dyELBUVDrI6krIk8lw5AH5AiQEgXBZD+N9BZuyrXUMEMVknhlaC4umDZWEltn6wBMhPjOO1sBer4jyxAsmSdJYGSGdOogbBJWkVllsRcI9hmbgdgNhvpp4bH1aVqiGRo6ZVmb7WMG8ojLEfbSNaWJJBj2qPW2lDmDjsNTIiUWMj/aGkEUSuFUygJYlhkQpLMCdhZP3MbAycoco004MlTUM5onJMSqYYozGFBLLbc3iNzkQbX96fOLc20sSyMHSWSGMytGjKZAgtkQPOwN7f99KvPtK1NwZpYpP1cI1lkxJ6iuAjZgD2Gvcj1v50q8hRxUclXCiJKzyGGMSHEkklQEksSwMJEjEbDJdBYc/c3GuiMcTFIBCZZFNw/UjJ7G9Fe5GIF7222B0r8vyW8DUji8HRpVWQsnRjkh6TEF83kMak2/IKA4yAsVK7DxqJy61razZkqn/AIZNYDx/prs+TG+onDpSbD5tqRVz2uNzt/e+ubeWqqGZWJOLLa5Av52NtGqys4EXcsrAg73/ALfwdGobTahL51UcR1ayL8arOIWxP8afqqII3MQ2OlnhPCOvHUBcc4mjkXuwfIiSNCpG4USSKTb/ACoPemfmH3pY4FwPqtJOJcDTtH23srhyzEMR6HSBx9mwG9tdD43Ku62q655OIQp1FdE7w1wEhhUyLEdyQ1mkvtuVCgebmHwXnaSn/S4eEjgllVUkmBaebEKLm3rYrfwoaw3B1RtOtQDBgQocNKe1C5jGIQFQSEVQyqgBP4n0NOn004JCtchrI5TO4P2pMbRwqsa3YKrWa/mxIt/c63Kj7WcX6/DKn71YoHjHTmzHUhBYKQy2N2RldSDe4v8Axqg4RV086SLTGIx06GKRZAEEYQOJJkxO6OwU5edj867czc0UUKPwqCmkdQBHIEC9gI7WUvcOykDY/wDlpc5Ump4FmRYgzyqElWpBDBCkXTjulxiyJKcjsMBe1jc8N3JXEaKor2khdGl6TRvlGBK7RMpaUMCQFPUt8n+i6q+cvqJXQyI0QihhdmSLq7mS22T2No7kErf152Ol/lTi9Lw2ZqiOComjYYxykIFETSOclH53t222viSQL7OfHxwqp4XJVNE5hqWQ9gtIZC2CkC9g1z/A0GaiujWneaKNkqIpleogyAEWHV7octwpSV9h+LWI1fUkLT1FJJM6SCnQP1GbGPGCRiDIpJFmp2uG83I9Xsqy8Llp8HkDCaC2OcZRioNsZFcYTjFiuzeBbxqdy5wdeJjoLI1MjNbe1xsexQPzQZMADYi5vewGgsZKR6GGoTLpqGQvi188M3fDf9NWmxRSB+5b768DUCD7WTBTXAFhESOjHd5HMrgbZBpGxv8AiB865rqcULxxuxqMSccgGyYOSDKDvtnfAf3OwOolHwFnXdZHDWeo6as7sPyYZABEG52ub2Gg0fkrnSqnKtMElhlk6YdARixACixO6eRkN7m/vXjx2ro0ragNJGssxWIMqAGMoiluq1/Dq5GQ9XHkashxThtDQ09akbdNkVIbAl7PcgWJ838nWf8AE6+nq6laqWnmiDlMlYoYHZRIEDFe4CR2F2I2xb+wM3MEtOmcFUYo3mU4qAGjjwLuJJBe4LRgLt539nTTxjjckUEK0aK7PHmGtjGsahbsAN7kuuKj2dZvzLPBVTozI3VwxZaYflGOiuT9W1sJldLG9wv8Elz5Y5vpOIOlK9O8UsPfGjAbCMgr3LtftBIG22gz+o5oasng++ZMVIWKpiGJSTJLCcHYoWXIqfm4104VUzH7qnS0ZAZFhy8hjJJTkOCLHJzcjcnA+fNhzPwWA1c5pY5BDkY6gMjtGzqdwpW5jtvZiNvI0t00pheGEAh0a0clkPbkGKStsWAYFlI3UgbbDQMj8uJGlGyiMLFILASAMqVL9c9c7ZAQqygeCCTtqvPETPUTmskPSjhYzyriGRpVjJRAb3bpxhNv3sx9DXrW8i/ZxCq+5MhmVrxsQVsox2PiWynEeNjfwDpbgdarGyHGMkoHUEyO5OTyrGpaYlgnaNrXF9Az8s891iNDT0qQxIxd44nyLuvcQ0zeVyuGLHza/jWjc1V0NRw6N6kJAGlVWWZA5Do5DItjYMWQgNe3zsdK30w5epjLUR1UcrVksbFzKpRWhc4di3uuxsb2O+uvN3ONJVxPQwUszxxE2aMIuLxk7Lne4bdchvv/ADuFnT8Xhnp3qoZI0gGJzYASU+Jj6cYUG17Z4775Je1tT+ROJ0TGrqacoFZUmMaxgSooVhZ7Gxv07hR/BO50m0MtHHQywMqtE5Y1DSK3WzRpczYXW8eUWO++e3oa7cn81U/CwxenqGWW3UmdUvZUAGKr3ENs1ibKGH9w9ea+f+ILKYmjgCzxnGmk7iyEtsW/HqFbAoD58bjSw9bEIaSWmZljzZZS7AtTvJ0lxPhmjDIpBPlLqfWtA+ofA+HvRQ4QydSoctS9G+QklUvexa1tr2/01l89O1M5ldM2ZSkyMhXqBlIJaORRZrhGyUncX0DFxmgaRaiplKNIsKqzF73Z40RwFP4SCUD+oL39areAnxrqeE/dUbTCVlWBC4U2yezKo6oXYkAfmPgC17654EnjWbOnSDtw9xbf1qzNrb/l8fGquhQ3Fhe4/wCNXcrnHbe1tcq8+WqEE3GwNho1w1GSb3Av/XRqG0jTJNb+moNWLjUiplFv51DnmsLanMeVcFHmPwdLnAqkJHU5dyF4lZFBLksswUpbe4J8AbkjTDzE2x1S8iFlq2kjSKV47ERSOIy172KOQVBVrGx8328G+/4ynI7vy1WpM2EM/Xxt1IJVizETYsXUj8whQdvkFTvfWsUkgoqcVHEZImaFQi1ARs8Hxspvd75Wv8+bDVbwjirUFCxrZD1yk1QoJaRo0sGwJax7SQoue47D+M04l9TamqjUizsscTFgCsayLM0tm/zuURYwo8kv51vVGiq5G4fPWOquW6udW7XxkbqFSojf90VnLXUegCd7aouIcCmpZMWeOVJcHJFzaJ81cbkmxKRjK9rSH5Orfhi1sU/DkkRIjLCIUAVTLCq3/wARWPcCbnttiBvrQOXeQoKaN1cmd5VKyPJYkoSTgB4VASTiPnQZovIUaUjTVcqSSwoJN2PTs6s1pUY7glmxIsd7C2njlWn4bBGvD0cSfcZziKRDurMfCsLKvacQd7C+/nVBzjy4eG0knQkaWOokVBFNgQloiBeRt8VRAADv43vpY5jqq2lrmLxXYwNg0OQEhNOIVeBT5EYsSm5F3PjQX3P3BuIPKXkM0sJQlo6aTppGtzipzuHY+LqLn4FxqPwDhs1LJTiQCGVu2MWvFEsZfMMdhI5Ysxuf2i34gm55J+qiVU04mkUxokBQCMi2YRXy97StY7WAsb2158Xp6hBURVHTeJp+utRJIWCq+5RI/wAmsl0slhvoKDiFE9QJGWJ5VRisqi63dDI2cLbgMI8hbx2/IA0x8icHrs5DOWFO1lanqD1M4nBsyMOweTcb3tba41J4ElSZaZj04qemV2ldJbpNkCGuoFlORzswv61Uc6fUxlqJaenkHTelXFQh6gkmK4hd7hhGxNjaxsPOguedoeG1aYu4J4czDphT0wShAEii3YCoGQIAItfS1XcipDGWp3XEASSKxJDqSbhQDiEKuwG1u7XhRVVVUPXyLEixtHKW6hJVA+LtCx2Ak7b77KXbTbyzy4OIRQVNQzhAHXoDEKcZLdzL+a5Rhh4FraBPoOW3qmJlZUVQBItypbN2AN1I8xojb33kJtudXHL/AC1w6jqTM8hVqK8mVje0i+J2FwxBfECwJtve+nfjnJEc8qTRu0MqFd1AKsEviHXw1r7fGs3nqat4KqaOJWCzR5La8t4HJDuF2Cghu0i/vfQPnMVO89KZaFlRJl6juisJJdhgFtuCfFzfWcJy/UZM0kU6uqjrO7CSQ4rk6RBR23BVifI7R5OvKH6lz0KCPIR2WmClgZFdI80leE3scux7Hf8APe+tI5irJJjFNRHqCmm/UiDmMSFlXEk+CoBDXOxF9AlzzmeGkQntnMiwIikvCxlBUybnNbDfIAAFr/Oqzh/LFeJj0kngdpEaSSKUCGz3/U6YGdmYElR4IYbWGruAzRzVDwQ08srI6iGOXB4c7/g9rSnHb9OxB+fOrzi/MrcM4UySTh62CJLviXyZpCFuWtc+dibgb76C/evhpEV69oUnnIhaVFI6lr432JUWN9zYX86zun5AoQ80cUljSDZjeN+o1zefwzKCoIIsDc/FzQcxc5T1+QjjMoZwisLqHL0oikSFbXc5uzk+AFQ7abqOlqpeITUspjiaohyZ4grlQI0XCQP3ZBCvf4J9aBXqOBzws1NmjMXK5m4ALqjQkliTsZHO536C/A1cVfINNDGklTIsjq6wSZFmQqxVe1CxbqqoHg72FwfGtHoOQqWOlemYNKJf8V3N5HYCwbLyCttreNJPMnBp6NqSlilEwlmMiPUBLRsJVa7kd0rF5B4sfPrQNfAVoxCtBAVmkokR1WVd1a10LHGysCRe2631n3OPL1e87rOJqpXZAvTk6cBdr2TB7sANssT4DfGqqv5nraOsqGkhKMrhiFvsDUrK8hXy0T7pl6CoCfnQuRvqGtYkwllRpBUNFEQhVbMrmI38gFVIu1jfbyRoEKuSSKCoifskMGbXUhTGxhEaRXsNrfl+V3Nx3HVbwFvGr/m2kqkoBDViMGnZrVDymSScFxYIhGSgti122GA0vcCNjcay506NA4XDYasJfFv+NV/CpO2+p5luLnXJty1VlGLH50a85qg5Gx0aikmp2gbk2HvzrrO22vCFy6AkFL+r3/1/nXrPCVWx8ja2rlWirzBuNU3JCK9VNCydQSQsWT06IQXX+Gt3I3kMgHhtWvH3JLADx86hcmqypXys2MUUa9UJYSuGyCqklv0kJ3dreLfGtnxuVV3tW8qCOR4j05VLKY2kaQLKssbGIlVa3UyPgixKC1vBaeTOSYqkx1L1KOsMheOCnAWBCJHZb5Lk1smtkARcjSvzVWxz1Uq0csbdaGKBRG2SgxSJIHZj56ccbEkCwug3JOnfn2mko6LGlsHrJVhlbLEB5sgJEF9jmQSB6/110FRy4zV01MPuagKuFk6hW7KHNrXAJAJOlLmDniYykUi3ip446qRtiJonsOmt/wADuWyPjE/Gk/k6BZKWu+5eaaeYtEHBeUjPIx5ILhXQwmTYbBh7IA81yETsgQiaiYIQCBLO0iSFLbXyjT8bA3Dg20GnUfNNJViGCXBpZ40lMBGdrqW7trdpUjfwQPka9ObeT466NEMjwtEco3isGU2ttt4tttbSDy9QRComEwfJolhIiUi0k6hnPUAAjaULYb3AIva+1F9P+KVMVdCFmMsNRJLAimQlY0tBMxUtuWCMEx8hhoO1TwMGZhnSzskgXrIHjlbwSpEZCE9MDYGyrcki285uGLS8PkndMnaFXZbk4xzEJHGDckNKRd2HgBgLX1M+pvDxRunTskMsE8QK7GOSXp2ZmP8A/ZgI7nwL6m8GqYqlYYqSSMy/ahWJu0LLE9sKiM7qcXJG+zXG9tBW8Y4EsyQ1CC5vB1Lkr1I6kqscuxFpAwwf0QGOx31A5b5bvIsfWggaZbGRQzTMVGLgGTw2dri91f1tc2nOFVElPV08kqfcnooWdgLlVDr0I/CRqzLYk2Hc2+Orb6dcPFX9xUP/AIbVGcHp9o0Uy38/qFL2Pki/nQOHAeWoaam+3H6ib59SxyL7nPbe/wDOq7i3PNNTwziAB5KUqrQL2EXkwstwBYAE7bWAOwN9ZfxCpqKutVp3dYnqDHJAkhVWMKxRHAqfyZ2BAvYAXOrjmWKOSpqXgUu7Q5xLIjLd0YRO63HeHUBCQfJUkW30DTyzznJF1IuIsMokSQzWxUicgqgXzdS2P82/rpp4cYJIutCqhZ1DlgoUuGGzNsCdvZ+dZNxamEgn78lboRwzAFnLYJDKFsCWbIYgD3kdrX1056hzqaf7GSWAyRmNgWZLqA0KqIybKqMlm2uMwfHgJvN/I6U6dOOdHWZiEgqFyAZ1kA6RUZXDOSF2GW58arOEcvI0hyC9BEeVuk8jAoJCsccObHZmbHK1rKLfJcKaJ6/hX3RximMMnRJOQRQsiqfgMVY3Po6TOW+LQD7gzlVJpYoekz4OrU6AFI2/aeqha38xkHzoLJYYaipraaUACExCQqLCM2xV4b/iISQhH70JJ3GqWTlwxMVlSnJhZ7iZpTGWidS0iqGO3TGTDyFLHf8Aa6cWj6KLLVyq1LNJCLACN2ysymsf9yogOwtkbfOlSCuFTxIpTyo3VrY57r3RokaukhF/yzMipc2yIa1hbQOnInJCKYa16ozuECoECrCl0VSEAHmygFtibC+mni3FaSjYSz4RNMcOpjuxAuAzAX8D38aRvqQJaWOlpKRjCkrPJmjHNDTpmQo8kMoO3jK2l7hUUf8A4Meo8r1BYTNJ3zRhqdgXY/liMJekx8Gx2IB0DZxnn6pSaaWOO9PRv0nQWPWMoODq37cCFuPee19tNsXF6SpnaC6SywEOVK5YEY2IJGIPcLEG/n4OsnemlCzxKqIWkpjAo3vHEX6rbfl0+qDcegp9asKOmp/tuIBxJ3M5XphkRVpv2dRbZYOxdgpI2Nrm+gdec+So6tkqOu9PLTqbSLiVxvciQH8l28E21k0vChYv/wBM5wkBeAyo0vTBByAIQ/qfk1sb2Avfa6+l9VVmoFLPKZ4qiEszNJkVSneWIrGb9ys9jcft15c/UApqmSJnC08qU4QgCyrA7PJEwvdiQ/V3N28eSNBH5w4ItDw9kIBd5Y45XW+8pBkCLck9KJPF7lmI/wAul/gLm4tpz5sr46qlrnpZEKokLzjLqxOWULeImxilVltf9wsSN9IvCJiBcef/AE1lzpV5aFw+QqFv7+P6asiptf8A2/40kHmPFInRrMpLFbefRB/2tqz4BxySR3GJYO+QdvxUfA1ybfrZWsxC+6VttcajzcQUsd9Gsn21e+XrwjiIlDFSGCm3ab2JvqbUVUhy7dwfHvYb/wBdtUMNWtFTx/4QLNi/SJIsQf1LHcMPi/vUuq4kGVwsmariHYX2Zr4+fNwLa28JTFZ4gvcfqe0m+1rk/wDGvP6eTj/qpGdUSPpFpNzZf1Q6Yjdy6ZAL82PrUbmCVZVwJJ7e438H/wB+tVPLVNAaatimICNg4kuQYmSObBsbd4LsEt5u4tvrb8WPO2bJGobFyJSUFPFVVEQp1iy62Sg5JE8auoluLrZTfEev5OlTnf6kxzxSQz0cohNmR7hZYyt8XxO69xUg/DEG2ueT+YeH0cctPOs+NUzF5JISi7tiqWW9ze+9hbYehrn6qcnwQxx1Qq7VPdj1sbzgksVawHhWtv6sNdFnUcdW1HUUzxSLM82cySKCschM4kPkWV5EziPkjG3htTZeCS1E1S4EgxBMQS6JFMWV0mFvyAzn7rXAX3sdKcVoVxlLrTmzotyehKGLK8TpdWF9ree61rrfTLScO4lUxpJRTqixASNubMymQ3juLstpTZCBYFAf2nQePEeOMnD0hxIjYnuxxkdi8kUHatyCEjWTIXIwI3LDUheKQ8Or82jFTKOpNHEllWDq2LPKT/8AyOoBOwCggap+I1QSXps1p48Vpxd7xkqqdVwAfxSzBBcjckAk6jcK4Ik1RHT1FR0I5irTSyMpkmcntUre6AfiA3vf2LBuHKvNMfEUaOeHCUKC0bqCrKdiyE3DLkSvz8+dKnAYKZA0FN0Hlu0skcWQSRWzMQRj8bgp5tcftvq84pxSi4ObO0ru6kQQKt8UsissdhYXKBjc7n4vrPuU6WkhreuufYS0Ucq9EANIhd7i9xHG3i/nL0dA2SUVJLVwpL0HmhmF1kBIEbuRGgPh3vfbwGt6WxvOb+floW6cEPVkUBntZUQEg2djsGZciP6b+dZ4i0sdYJ8ZGCMszwxoXxkCjJS5scsmDX9bnydPf2tHxaOVxI4QqyzRkWUOVUByCN2QIAD/AB8aDPFr4qqSqljU07xCSV6Zgcld48DLCV33OAYDxe49akS8aeoo40itGgKrDIo3QSdQ2Nt1wlijUkfBPvSq3BJI5SKeo6nRIWGpjO+B2xdAcsQdwQDax+Raw4LO0jFKT9OT/EMZLt05RZiRcWZCyqbeVN9rE6BktLRVt44mCrGJEgcZBSqJkcj+GTyTbD9ygn0NUscgmjqKiSQR9KTvksbsxhZJeh6vK5O//wAvI+dSK3hdbSJjXTqbG6uCzBQxkY3IF2a8rEC2xw8ADVNUR3QNGP8Ap4gOjGzWQWB72ZiAzE3bEfP8aDReXfqRHEscX2jQ0iKFuO4ou5zkUbhLWubbkn0NWvO9HRLUwTziEBFZmOJMhyZVQgL+ah3B+Qf66puSOU6X7F6n7xpC7Fp5I7eAhDwnYm1n3t57SNUv1A43SV2Ji60fSRkWUQlkKOjWufKqu99r+xuBoGeumijhWSsMf27Keq4JfrhiCQqDe2WO/wC0XB1acrxUvDuG54wkRsykwAsXcSYqt7ZM5YKv9RtsNInHoKOSkgiUCNad/wDpnRjIz5y3xEZFrzR3kX0B/GrXkrmGhSli4cTPE7FTHK0ZQtK/cGS1wCu258/66Cq5s+oKVbRx1FO9M0cymGpBVjCWsP1Uv4IyyX2ANeHBqtqGtSFArnoxK1r9NoyhRumWG65Ms5A/LLexXXP1P5Vp6SdJIplaSZUSamcqplUAKXy2AJK3uf3b+L6WVmWDFZpG7N6V5MwI9gskT4gh0Zbdyk2AB2y0F5DwKWWCWb9YWdQrgECJAHE0YQEBuoiw+LBi63tY69uKcYkLUMEi4i8VgqnMu4SWdsQO388PFmEm+wOuY+B8TcCeKULTIAGjJJYiRIxJYD/Ev0wcr+m93GqGt4jlI4idvut1DqXZooxdmFgLM7uMSw7RkBe2+gueA8yx8LnkjjjFZUpGIeqrBYYlBP6SE7nvvc+WbYa1BONU/EKGoMkSKY0fqJULshxJVn//AMEANkPQ/jWQck8rQVNckE8yxJE2SQ5Kzzva7MxDEAm17HcDYbgk6PzBxuhoVlo5TNUSzri4CZMI2yKWFgpVMrBb+P6aBV4zBTJwyohpmRhTRBZkS4AlLxBpVv8A4ox9+jY/u0l8HCuoXcnG5/1AFv76sZKKngo6soWklMXS/UHSaNB+7G3f1JFsPgAX3GlHhNYY2BG58azZ43C7FG5M9Mh97b731bcJ4gEBydVBFkyO17+v++q+kUSKJL775j+fnXRKG0ga6yINgrXBW5P4+tvOuRaImfLoXvHTo2wvZRun9731xpZquaOm7J0ycTbyP/PXGs/05fSlOqOHGSFXaRQpNzvuoFwWYfG3+41U1VUFukblsiDlYqD4Pg7n2NSI6rM9neMbMLWFvYO/j/tqJJwdb2vjYEEE+SLtv7+R/bXRralf5ulNrR/P4qknWxBJDG99SuWKd52khiAzfABm8BjIEBP9FdmG17qD6GutbGAGxx7d9rf8f004/RjgMdWtajlldDA6SJsyOrSlWX+nsHY+9asE7ncMuTaVW/T2MgPWVG8paN83YqjEMQ8drEm6gFGuLsPjWkty9AI6c71E1BHgncMmugW0g8d1lNj8X0nVsLUMtHSyA11RG3VhSOMIdi3fLIxIBNm2H5Ef6rvKn1BjgqpCAU+5qY1ZnFuoOpL1Szm9ivUiNjYBVI1tZ1ZzHC8lRKlTEtMRIg6VPT5O2VyVjkX9NiBZrnff+umTlyZ4IqhUjBb7dupGj7U6nHAC9yxAIJHvz86dOCcwDiFC0yRRLUAzCOLIN+oEKnIbXPfZv4N72I0l1Ej1Koy01T18OlWsEWISYEgrHY4ytYvYLuQg3HsFbidMrzq4OxZhHMY2kSZO4qsipdlcWtcbHFyTe+tE5E4R93SpHV0iJFkJUliVYw5iYdsir3LY22bc4m/jey5RrFllltCYqKIQpD1Y1iZZI23Xze12DAkblz86p+OfVeNTLEVVEWplpyyEOXUQuSQoG7GQoPi586D15/5Tp6mqSYzhpJ1WGNcjZQMspI8TZiP8p+Pmw0r8d5ZmpHDq3XhQOqCRsnZiGkswAAHUOcRAPiRRqLy9x5VowJaaTpU9SGZ1VStPJ0QrWjvdwZBI/bbHY61Dg/I5+5NVUTCXuEkcSKUiVsFXMgklmsAd9gd/OgRODclTT9RpZunDIzYFG7iVumTLazByXc73II+Bpp5B4JTxiaUSAdYCGSLIlA4Zh5Y7sw22/tr24ryp9k0tXDUdOnSORnhZDIqZFWdoQGBBOP4+N9Z5x/jqrDQxikljRXkkhDBSWBlR2lCDZXCrMAh/HIW0DbzrQmnijhip0EEZCCaRBKxvviAO+wH7h/lPxuo8MhVM5LnG7XlK4ZPZsY4kP7S1gWb2rD+jzyx9UlqqiniKowleoAlLAW6TEpipFwTGVNjbbxfXXmiYJMYHp5JKOanVaf7eISMZUJOWQOQxBGJ8d50FNzpIZpnVozmFUtCHBfplAOpGdrurFSAfJIHs6qeSqiX7iMQRRVQxyKvB02AB7v1JBbJCbYp5P99WVFUTxLiKeU19Q6ojuiSxGMEu6GW4Vd2cEDcYAeRfTxzLzRFQNThI4269QyvdwChaxkb3YgNdtwAL/I0HHFuU6Y0NTTLK1OKi9RI17yDdWY2vfGyhSB620iQ/T4PE8lJNg0rMiIJG6YRSyZ3N3Zmtl8AN/Gq+n+oP3FfSVIieSS2C4AA55TEwhtsgY5Iw19g2+mXl3hbVsbw08jURp585UMd5Y3zYnpyA4uGIIyI3tbQKVJw2pmeOJFSOSMxsDe1uxpJMSL2s6BFt+242GrlvpvB1oo5KhgZbMkjOWdHjMQwisQGVstiRtY6feKfTqF6aOGnd6d4VZY5UN271KuHv+YYE3vvfcW0o8UrzTVRTpmeppqZw0kMYjSBGjUZDIkyEAq2AItfQOvHeGxlmq4IBU1BToBchgwyJtJe6jE3387296w6spjJMOrGpZZHvTxQGPLAEkM4/TCAgIWQ+D720wcifUZKWMRrHbMTyiM9meECGMhjfIvJHKp95MNaBVcXap4YtTSRxmpaFWRRi2C5qWKhiBsY9r/uUX8aBP4dxHGhlQnKNWhE8ykARMD3hB7xs29wQR/TSfWUHSkL2USlScei00M2w74ivgm4JVthkP6lzqTHPKJUpKr7OQq9QvTwMjAC7Rw3u4BjjLEbd586cOTK1pUknmjCJ1WNJkixPh0ytiAdiApWx3xUX8aDy5U4WssNPLV0yQNTWljKFVjbNSBIwXtBG5xJNrg+9LnMnIdNNXuRUt1ahuszBjnGqBSqx74FTfYkGw/pqBzF9UlqKXpCNR1op1WJLSB2SVBEbWFkIWQm9tv7a6cE5jjZKFui8SgzQ01Q6iRB1ZQBGyg5qqq0adS/yPB0C9zjwSelgk6hEiPGqxnIuwRGVcWNh+3pv8XjJ+dZ9Sk31vfNfJP2vDK6eeUzTFHxsMY41klyKxrc2uWO53tt41inDII2Yn4I2Oqcs6hfhv0zuTDwCieWNgD6ysT5F7bf8/wBtXvAFQXkkuE2sPZNzv/tbVHBxIKzqoAGIRb2383t/S5It8alPxJR238XuD8g2uP7f8a5d43LVF+v/AFN4rwNZ5nlsVzN7XUehvY/Pn++jUc17jbM7ADx6A2/20aj1vPtmP0q00+LsMiu58/0Pke9XHFEBhWQElmIv/o17D/Qf/nSPNxCRjkzEn5217LxuYW7z2+PG21vj410J+PMztV3HncpRZi2+tA+j/NJpZ5mKEwzNDEwXdldy3Tb/AOkDO/8AVdZa9Wx8n/jUij43NErLG5UMQzWtuVDBTuPQdrf1/gWvrTSvNljJL61aGkq6lXSQNPSnu6bkEXZhjKF2YZKTifY0qc9fTqSaoapp1gkR1Anp5AQJMCCCrAHFu0C4sSNr6wKm51rI1ZY53jDlS2FlJKA43IAPs+97km+rA/VPihVlNXIQ/wCVwhvYAe1uNgPGrVBrpKGakTKBamnFywW8TkPjEhwIuwd+8Y+ADHfYaZK+OSI0q1kxmnM6Ic2ugkKH9FCLBbBgXlA2d4wNlOsdp+bqqMAJMygBVAAXYI2QA2/zbn5Nr3sNd+I86Vc5QyzFjFI0qXVNnZsi2y73IHnbQarx1K5JAv3FTJBIvVhD4M143QFXDj/Giaw3O5AtvfUbgv07mmeQUkXR8h6qpYSSEOZA3TCXUEqVJOzKy7edZzVc/wBdJcPUMwJdiCqWvKLP+33bx40cN+oFfA7SRVDK7gBjZCWxUKL3U3NgN/JtvfQfTs3KVMtFHBJdYYAGbBmQHBTlnY3ZSCxIN731E4/zkBHElEUlkqmaKGQd0SOuIvJbewDX2+NfOf8A8TOJZK33cvaCBuLb+bi1j59g6rqHmqphZWilKNGQUIC7FQQCO3zY2/keb6D6d4bzlTVVIfurQh2andZe0O4QdQJvcjuIHvbUjjXJEc1A1IpO28ckjM7q2WQbInK4J18tjmupDBuqbqwcEhT3Bs77r5y3v796sYfqdxNSSKyXdszcgi977Aggb+htoH7ivJc0FQHngIqB+olTRsihmBk8xyWGR/TXFR4DH3qz5chq3vlPN9vFhGIlZUDyFFbpIUAxjA7nYGwXxrIq/nesmkMkszM7KULFUviSCRsuwJAv8i48E694PqLxBPxqGHczfjGd3UKx3X/KLfwPFtBp3ChK9EZKCeRWXqtaIhVlVJCZMVIIWVL3UW7kdPYNqmfgrVLq0kU1W2d4wWjSImQwsztjaRsu8N7AMekDhPO1ZTRrHBMURGZ1AVNmdSrHdSTdSRvrxbmuqNrysccLXC7GL8D48r4v5tYeANB9I8gchyUjvNU9EylVjjWJSFiRQO1b23NhdrXb2dXNCKOieSJH/XkvMUdy0jbMdst8QFawGwsdfNUn1U4oRY1kgsuItgNtvYUH0N/Oq6o5yrJCpkndmRcFY4lgt72ytc7k+T7I8E6D6K5e+oUk1RF1IiIK3/8AbbWaMRo+fWPi7Mt1t631f8NpaSoqDWQPm4XpsUclDdVIyUdpYKRY+bEa+VZ+cat0VGmYqgcILKMeowZrWG12H/sba9aTnquiULFUSRqrFwEsoya1yQoF/A2Ow9AaDZud/prKHnlijinpZCZDALrIjkEF4Ta1+4nG4W+50t0tFVQYJRNUxFyI4VYwkjqvISiuuRMakKWJ2BEnvSLXfUriM0TRS1LvG98lITfK99wt/Z968KXnutjcOk7KwIIICbEJgLdtrBNgPAudrk6DX6my1UEck0ksxjmtJf8AVfH/ABHhPlAhT9JRs/TkvfIaquJQVzTGCaonmFgY2TBsoplcZxFwMclurb5Cznx5zI87VnWhn6xMtOoSJsUuqi9gO2x8nc3O+uZ+eK1wFadrBVQCyiyxsWUCyi2JJsRuL+dBp3K/0ylqEAjijpackCVpGzmlACEhSuyoWDbgi4Nj41rXGOD0oEUs/ZHS7qMisQ3XEso7TZgpF/B18u0H1Dr4RIsVQyCUszhVTcuSWI7drk+ra61P1C4hIHElVIyyIY2ViCpU22ta3objf+dBt31e5uD0b01PZhNCJjL5TpBjcKR+4lVA/gnWF8PpMrhWsT43+N/7ajvzLUEMDIbOGVhZbEOQWGw2BKg7exqDHVsvgkX1Xes24SrMQvaQNmLAsxO4AvcA92N9TeK0oRgwOzk7H0L7X/20uRcYlW2LkY3I2G1/NttdZ+KSP+TE7W9eP7DVVsUzMcLaZemdmaPirW8g+fJ386NKn3bfP/GjUO2Qm0PHRo0a2Kxo0aNAaNGjQGjRo0Bo0aNAaNGjQGjRo0Bo0aNAaNGjQGjRo0Bo0aNAaNGjQGjRo0Bo0aNAaNGjQGjRo0Bo0aNAaNGjQGjRo0Bo0aNAaNGjQGjRo0Bo0aNAaNGjQGjRo0Bo0aNAaNGjQGjRo0Bo0aNAaNGjQGjRo0Bo0aNAaNGjQGjRo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i.ytimg.com/vi/tuXCfMsC_-4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8" y="3451785"/>
            <a:ext cx="2880320" cy="21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44816" cy="11898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Музей дамаських тканин</a:t>
            </a:r>
            <a:endParaRPr lang="ru-RU" sz="3200" b="1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451" y="227687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німецькому</a:t>
            </a:r>
            <a:r>
              <a:rPr lang="ru-RU" sz="2000" dirty="0"/>
              <a:t> </a:t>
            </a:r>
            <a:r>
              <a:rPr lang="ru-RU" sz="2000" dirty="0" err="1"/>
              <a:t>музеї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 </a:t>
            </a:r>
            <a:r>
              <a:rPr lang="ru-RU" sz="2000" dirty="0" smtClean="0"/>
              <a:t>тканин</a:t>
            </a:r>
            <a:r>
              <a:rPr lang="ru-RU" sz="2000" dirty="0"/>
              <a:t>, </a:t>
            </a:r>
            <a:r>
              <a:rPr lang="ru-RU" sz="2000" dirty="0" err="1"/>
              <a:t>розташованому</a:t>
            </a:r>
            <a:r>
              <a:rPr lang="ru-RU" sz="2000" dirty="0"/>
              <a:t> в </a:t>
            </a:r>
            <a:r>
              <a:rPr lang="ru-RU" sz="2000" dirty="0" err="1"/>
              <a:t>Гросшенау</a:t>
            </a:r>
            <a:r>
              <a:rPr lang="ru-RU" sz="2000" dirty="0"/>
              <a:t> і </a:t>
            </a:r>
            <a:r>
              <a:rPr lang="ru-RU" sz="2000" dirty="0" err="1"/>
              <a:t>заснованому</a:t>
            </a:r>
            <a:r>
              <a:rPr lang="ru-RU" sz="2000" dirty="0"/>
              <a:t> в 1905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краєзнавчого</a:t>
            </a:r>
            <a:r>
              <a:rPr lang="ru-RU" sz="2000" dirty="0"/>
              <a:t> музею, </a:t>
            </a:r>
            <a:r>
              <a:rPr lang="ru-RU" sz="2000" dirty="0" err="1"/>
              <a:t>оживає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дамаських</a:t>
            </a:r>
            <a:r>
              <a:rPr lang="ru-RU" sz="2000" dirty="0"/>
              <a:t> і </a:t>
            </a:r>
            <a:r>
              <a:rPr lang="ru-RU" sz="2000" dirty="0" err="1"/>
              <a:t>махрових</a:t>
            </a:r>
            <a:r>
              <a:rPr lang="ru-RU" sz="2000" dirty="0"/>
              <a:t> тканин. </a:t>
            </a:r>
            <a:r>
              <a:rPr lang="ru-RU" sz="2000" dirty="0" err="1"/>
              <a:t>Відвідування</a:t>
            </a:r>
            <a:r>
              <a:rPr lang="ru-RU" sz="2000" dirty="0"/>
              <a:t> музею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зануритися</a:t>
            </a:r>
            <a:r>
              <a:rPr lang="ru-RU" sz="2000" dirty="0"/>
              <a:t> в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німецького</a:t>
            </a:r>
            <a:r>
              <a:rPr lang="ru-RU" sz="2000" dirty="0"/>
              <a:t> </a:t>
            </a:r>
            <a:r>
              <a:rPr lang="ru-RU" sz="2000" dirty="0" err="1"/>
              <a:t>ткацтва</a:t>
            </a:r>
            <a:r>
              <a:rPr lang="ru-RU" sz="2000" dirty="0"/>
              <a:t>. Тут </a:t>
            </a:r>
            <a:r>
              <a:rPr lang="ru-RU" sz="2000" dirty="0" err="1"/>
              <a:t>наочно</a:t>
            </a:r>
            <a:r>
              <a:rPr lang="ru-RU" sz="2000" dirty="0"/>
              <a:t> і </a:t>
            </a:r>
            <a:r>
              <a:rPr lang="ru-RU" sz="2000" dirty="0" err="1"/>
              <a:t>докладно</a:t>
            </a:r>
            <a:r>
              <a:rPr lang="ru-RU" sz="2000" dirty="0"/>
              <a:t> </a:t>
            </a:r>
            <a:r>
              <a:rPr lang="ru-RU" sz="2000" dirty="0" err="1"/>
              <a:t>відтворюється</a:t>
            </a:r>
            <a:r>
              <a:rPr lang="ru-RU" sz="2000" dirty="0"/>
              <a:t> вся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історія</a:t>
            </a:r>
            <a:r>
              <a:rPr lang="ru-RU" sz="2000" dirty="0"/>
              <a:t>. 11 </a:t>
            </a:r>
            <a:r>
              <a:rPr lang="ru-RU" sz="2000" dirty="0" err="1"/>
              <a:t>ткацьких</a:t>
            </a:r>
            <a:r>
              <a:rPr lang="ru-RU" sz="2000" dirty="0"/>
              <a:t> </a:t>
            </a:r>
            <a:r>
              <a:rPr lang="ru-RU" sz="2000" dirty="0" err="1"/>
              <a:t>верстатів</a:t>
            </a:r>
            <a:r>
              <a:rPr lang="ru-RU" sz="2000" dirty="0"/>
              <a:t>, </a:t>
            </a:r>
            <a:r>
              <a:rPr lang="ru-RU" sz="2000" dirty="0" err="1"/>
              <a:t>виставлених</a:t>
            </a:r>
            <a:r>
              <a:rPr lang="ru-RU" sz="2000" dirty="0"/>
              <a:t> в </a:t>
            </a:r>
            <a:r>
              <a:rPr lang="ru-RU" sz="2000" dirty="0" err="1"/>
              <a:t>експозиції</a:t>
            </a:r>
            <a:r>
              <a:rPr lang="ru-RU" sz="2000" dirty="0"/>
              <a:t> музею,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ткацтва</a:t>
            </a:r>
            <a:r>
              <a:rPr lang="ru-RU" sz="2000" dirty="0"/>
              <a:t>, </a:t>
            </a:r>
            <a:r>
              <a:rPr lang="ru-RU" sz="2000" dirty="0" err="1"/>
              <a:t>починаючи</a:t>
            </a:r>
            <a:r>
              <a:rPr lang="ru-RU" sz="2000" dirty="0"/>
              <a:t> з </a:t>
            </a:r>
            <a:r>
              <a:rPr lang="ru-RU" sz="2000" dirty="0" err="1"/>
              <a:t>полотняних</a:t>
            </a:r>
            <a:r>
              <a:rPr lang="ru-RU" sz="2000" dirty="0"/>
              <a:t> тканин і до </a:t>
            </a:r>
            <a:r>
              <a:rPr lang="ru-RU" sz="2000" dirty="0" err="1"/>
              <a:t>махрових</a:t>
            </a:r>
            <a:r>
              <a:rPr lang="ru-RU" sz="2000" dirty="0"/>
              <a:t> тканин,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почалося</a:t>
            </a:r>
            <a:r>
              <a:rPr lang="ru-RU" sz="2000" dirty="0"/>
              <a:t> в 1970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</a:p>
        </p:txBody>
      </p:sp>
      <p:sp>
        <p:nvSpPr>
          <p:cNvPr id="4" name="AutoShape 2" descr="data:image/jpeg;base64,/9j/4AAQSkZJRgABAQAAAQABAAD/2wCEAAkGBhQSEBUUExQWFRUWGBsYGBcXGBodHBsaFx0aFxsbGhoXHCYfHBokHRgYHy8gIycpLCwtGB4xNTAqNSYrLCkBCQoKDgwOFw8PGikkHBwsLCwpLCwsLCkpLCwsLCwsLCksLCwsKSksLCwpKSwsLCwsKSwsLCkpLCwpLCwsKSkpLP/AABEIAPAA0gMBIgACEQEDEQH/xAAcAAAABwEBAAAAAAAAAAAAAAAAAQIDBAUGBwj/xABFEAABAwIEAwUFCAECBAMJAAABAgMRACEEEjFBBVFhBhMicYEHMpGh8BQjQlKxwdHh8WJyJDOCkhWDohYXNUNEU1Rjc//EABgBAQEBAQEAAAAAAAAAAAAAAAABAgME/8QAJREBAQABBAIBAwUAAAAAAAAAAAERAiEx8BJBYVHR4XGBkbHx/9oADAMBAAIRAxEAPwDMKXe8EC0GLbncHc0aTBBSdzy113/rSo+IXBuJPMXvqZsdulT+G8ExOIWlLTLiiRKcwCfCIvKot4hfqOtc8PRmQ28QVQCYEXBGu+/U/PSo+WUzroTKo5H6/urrFdi8a0fvGkp/8xsC8anNA035VJY9nmLlK1ZGk5ikLKiq4tJDYJjW/QmmE8oy5ci0RbS4P9U45Co6kDW0wfhf9K1fFfZo4goUMRh3Au91d2BIkKEzKeXO3OkYX2dvLRnJZQDKoU8rTkqG5SfMzQ8oyRcmL+cafP09RS0KJ3NrwVRrF+VaBvsM8X+6Q5h1qKSrMl85NcuWySSqTMAacpFS2PZdiyISpiDooOnKqY0ITM20j40wWsyklN+UkQrTXl5fU0lb5NpM8trAX06VocT7NcemSG0K/wBrqSeVpg60y12A4gokDDlJAuVKQJiPdJVf+6vjTyimLhnLJuRqT/n/ADtSFuTE9dJv8RapeL7OYtrxOYV5IGpyKIH/AFJkb7mqtzFbwRFtxFTFXMTUOHNr8zqY9NBqT50tL8SQNv8AUBN5PwioJzE5tRcmdDEb89qWhEEQZJiAAZPx6/rQSHleIXjpf99rim/tN/06fK+9a3gns0xT5Sp1YZQoTB8TnS0R6n51Yu9huHskJff8Rvd5LZAM2hwJBOhtHW2tk+rPl9HPjiJB9NfKNh8qSFk6bmt/iOx/DiCW331IkyE+MkC5CSGjPqb0bXZHBpPh+3qTN1Jad5cwzEjlPxtTB5MG22VgBBzKFsokq52G410032kK4U8SPunT/wBC9hOwrXvdnGLR9uypgJCsiCN7F0pGWALgA36VKZ4BhVRmTiy4ND9rw+awklKS7NpA52FDLBPoUmQpKknTxBQjnrTaHJvyrpGLwym0tpRisSgFZHdYtKVJKAmJAehswSJAWQReRYVKbw8BPfcNwrrZJBVhgnNa5zIXBkSD4VEX1iriJ5OXhX67nX+qUSZBHLnrW64pw3hx97DYvDHKSFrQoItpmkrMX1AAFpqBjuyGGUCrC4xpZzHwLWiYtBBSZ6XSNaljUrMBREECJ0E/Xz5GiSoAybRyuPS9SMVwl1EmCtCTBcRC0AwDClJnKYOhg1BUjxAGbCbdRO+1RUtKraA/9v8AFCmQV/R/qhTKunMPtYvhzKRh0oS1ZTzig0yhSRkUqQQVyPFAGtiedc1j1NEBp85Ve66zh8QsKXAGUELT3hI2k6g2k1Q9kOKIbdWhasK2DBDuIbU4UKuPu0i0mdyNBet8UOvEFtWOxAUBCmyjDMgCQCkkBeWCTKZmd5iry5XZHc4hi3YSpONlSVWGGbaSRYEKDjpBvF9wTY3qqxaSkhCwGPyh/FtMpCR+VnBwoiesWM1c4bsO/vhsCBJguLxDqhO5mAr5b1JXw1GEgP4lrDJXMKw2HbaEixGdQWoGNzGtXCZihwnDylMoDKkkCC3w15/NePfcIEW5xobClowCgbNjUn/4LHp7wG30K0vE+yraR3incU/kQolsvrKl5ojKQtIBF7DWegqO3w3BrGcuFoJmUnGOZgUxIUEOxmAmQJvHWmcezPwqX8NDSjBBiQF8KSlNr3OWyLxc2medVuHxiChB7zBokJOUO4zDQY3S2Sg76Wt0rTcS4Rhu77zDPOLcBCsqMcsKUk7ArcITM7xytNWLHZ4OHM3jMYEwDlUsOATt9+hV7EETanJnDE8Q4i6lkradCiNmuJB0JtrkWjNykA/C9O9mu02LWFKKMSpSbZ0sMupCVAQMoyKM5ZOU+m9aPE9iHlEku4Z78ofwjZteZLeUg9elQcD2HxDaQCzgSUiJBfbUojVQLZgT0A8hTC5gP9rXkg53WQbAheGxTZTvBlCwDz2AM9apOL4ljEgJW9goSkJGZx7OCDM973KTJ0vIiTqZq7d4RiW4+54hy+4x4WkeQdghPpWd7U9pHMOhKA5xBDipOXEd0BluJGVJJGaLWFjemMdpLnsZjjHECtLDRLZ7lot521ApUEqUQqQJ0IF7mJ3rRdmMfh0sNud00y+yShT7hJSrMCQUtoOdx6NhAsb3isU9jluXWqTcbTz2Gl6seAcTOHeSoLLYWO7W4lIK0pURmU3IsobHWo3ZluONYl0uIU6tDAiMmJUcypBIP2XDbSJAUVGdTzkYHhRKczbWKWTEKZYYwjdpI8To7zeJOsb1ccH4A4sEtNowjakx3yx3mLWCJzKUowiZm8kchtZ/+ymFZTnfJeiJcxTpWJ0k5zkE+XKrJhzyymMaQmzjzCSIkPcTxC1SJPiS3lFjtynnNQwMPlIW9wxSRN1HEuE3zRKnPEZq44d2idKfDw9CmvFlcYaVlUgTlUgFEQQBGvlTnBuP4bOp151SVrbbS5hnWzmBbEZy2EK96xGWBc76Id7sp2kYZSwEucNveG8AtwmIggEm0SLRUt9LQTK14VKRaXuFqQjp4pgA3+da57tYkf8ALYxTvIIw7g06uBIjTSm3u2LaQO+YxTKVWzLaMaEwe7KjoDtteKv8pnuzHo4Ml0ZmkIcywJ4fikwIGhYxHgH+0bCL7tPYRTRkOBjU5XWnMGqJJs7h5YVqNUnaa2gc4bilW+yuK0kFvN5A++DTx7KhP/JxGIaH5e87xva2R4KEW0Ea1NqZsY55zFKQAhLykAApUgIeRb8SV4Z1swRaCjTa8U6eKYUKSh5jCrWMoUDkbcmRcoxDTV5g+9z13ucZ2RczXZwjyT7y0pVh3o/3NyCZ8qhHBLaSW4xTaZ0fbTi2YFzBRLiR5kU/Q2UuLw2BddUQ2+3mJzlpSbtiQSEMvEmFSSSk6GRXP+MttJxC/s6lKZBhBX7xTA6C0ze21azjuEw7SS+kYErRYJZccQQVAhJ7lQm2vvC4HK+J6D1O2nyNStyH0kxoPhQpqE8z8qFTEbNPtDWTEn61rtfAOLOs4ZlpjNjXi2lZClhKW2lSUlSlJ11SBqQjkL8adEZp9Dy9K0PYri6QFYVwF1tSs4YbABfcOVIbWskQ2AM5FhYzaxuWdUbriPa8hxYXxBEAQW8Lh+8g6KHeKzSRa9tdKad4et9CQlriGIbCISH3G2kEwMqiElCzobEXnUWp7FcUWhzu3MYlgBOYtYRlCyiCB3cjMuYIM5QOWlOP8HDq74LF4sgiF4t8ITrPuZtOYybaVe9/1i97si4xlloAuJ4Vhzr9+tT67iCDOUz1kiobeKY1TiOF8gU4Bao8jnrTYXg2LTkQ0zgsK3rKG+8KSIj8gKrqvBjnek8WW7hwC/xPuyZICWGhMXOUELNtavHfynx3+meXi2SMvfYCOvDXY/UCg2GnFAo/8PeUrwpTh8Q7hlqIn8AJTm+trx19qXHEKCeIYttYXA7zDICcgN1/dt5sugiSQSJETF432bxLobcxLGDxLgSU5lqUnMkkELUgNFOeB05RU3W7d/Bp/hLqkKQrDcQyHVKMahwETNg6udhtSsRxlxmM2LxGHnfGYVKmybSO8asn1VG1Jd4AlOvCiN/+FxUH/tzt+XxplviCGFGMdicIqwDOOQVoP/UrnM+Fdp9Ave/kl737D4jisRim0ZFN4hlDud84N05lpSmcpbcUCAQBZKjN4E1zjtdx04rGOu5ypBJDUiIQPdABFv5mtnxtv7M06+MNhgjVvFYN0hSXF3SqCr3CrKCnSCda5k2Zmo1pGhQm/wCvPenFtACN/o/1SUpNxb02iiaUJvoajTqfZvtw8rAoQVNsJZHdOYh5QUDY5AhseJbmXbQxvpTfF2i+tADGJxHeA/8AEuslcgAT3LEpQgHNAWpP4jrE1jOyXFPs+IHiaazApLzjefuhObMlP5oGX/qHKa3hadxLZUwzjcUuPDiHnu4RP+hsKTIPQCZN6s3ZuxriGCKcjbjL6UZSkKxONS2hISnNPdskpAAnUdPNXCHe6QU4Z9amxdScHhySTJuvFP2PmIEWtSOz/ZHEoKQtGDDniHeLSXVGQPwpABy3iVb9BWnR2WVlCHsU88kQO7bKGEJAEAZW4OW0Rmq4ZtjNOrQIXiMrOZIUg4zGOulYUPe7pkhPLyk042hC0D7PlcKfCTw/ErDqUxMlp45VgQRJvpEbXOOZwnC1sOhKGklRS4q5cXmSqNZWuCkT51buYTCcRQlY8cXS4nMhxO1lCFp0iNDB1ptwZ997+7F4l0Dwvrw6oEkYzhziCAZiXESmwA+d6k8LdT/9NlUqAFDBY1Ui2oYxMJ8gK0S+z7oI7riOJQFEwFFpwW5d4gk6c51mmsX2axC0lDjjOLTGmJw6RqbwtoiNNMtutXCZQ3OOvsH7zEZUaZcZhVo23xDH3Y55iP1Bq4wXaVZErw6i3s8wtLyCBv4YX/6TG9Uj+AdwwJGGfaQkSV4TFFwJ3JDL0Zo5ZTPLnS8RcY7pb8turaKVLcZJwmJQZGUrbulZkgaDW1Q5VHtR7SNYl5nuVpUlKFHMIJlRi/okHmAbgGsSRe2lIxePW64pxxRUtZKlK5k7wBHwoiqwvtaPM/XrUdZtEkYfqP8AtH7mhSBiFDYfA/xQqKJy59YsD9elLadLSg4g5VoOZKhsRprb6NJzDNr9frTREA6yfmPKg7V2O4vhmMOHkgtNODM4tUqUt05QZVJUVTmhIBnNoKsVdokqXmw7GMWobBlTbZSB7pL+VAF9ReuPdluLFlwBJCFH/luLMpaKpC1BJBGYi0nTe010h3K9hkOdwt9tejmNxfdpUqcubu8xCZ6JHQVXOzdOxva54CFrw2FP/wDQ4h3yS02AJ6lR8rVR8Hx+HxoLuLafxK0Zb90YQBmVkJZCUq8JCoMnxq1TFJXxlOHs1iMDhgSBlwbZfcPmYgnTY67RUcIZkgvNuJKpUnFh7C3Uc6zkEIdCpBMgn0q+zDTY3tNmKC0xmaH/AN9xLACgCnIUPCctwrMkKm42IqMvt46CsqcwIA90Bx5QIvq6lGQE210mfOA06ykyj/w1Kvw/ZsMvEOX/AChMCb/QpnFY7Ed4gOYrFttKKQov4VtDcJzKMpBBKbIBAA8JUTYUqTDUYDtG4U5l4VahIObDutPjnICVJXGtoNRe1fa9JwC3cKpJUhaAtC0+IAqAILbgkGSNRzi9VLTDTpLgw+Gey3LvDnMr6NfF3cgkz1Op1i8fH8K+1BIS43jFpIkqIYxiUg+JCgoQoEEjxAR1moYUftFxuFcRhnMOyGlPoLiwPBKZhOZKTlJzBRmNqw6pGojp8qsO0R/4laAHQluG0odUFLSEADKSLQDmiNqhFc6yQNJ/T9PhR0JUQBzBokDef4mlkEi+lIUu3PrRTjj5GUja821HOuvdkvaEhbKQpLrr5A+7bSVKKhAmfdSnTUga1x51Ui1ulTeA8TU0vLncS2sgOJaVlUpIMwFDQ9aicuw47tMtDoW43h8Moi3e4gqcIH/6mUkq+PwqEOKvvr8L2IcKothMJ3QITcJL+IMxJN+p51ASotAd0WsCpQGVrDoTiMWvkVqMBMAknzNzS8Z3pbJcRj3wopT/AMYtLLIKylIzpaOZQJUBHX4ac0PjHBnXCQlrDNAwp0vYnO6oEyEreWCUSUzkR+XXal8A4IWk/cpQ+oZR32DxmRdgJTld8KxPiy6SRYUXaLhT+Gw6Xixw9stqQVJabzEgKuPvU6XMkHSekWCez7i3IVgeH5nAtzKpS8xGYfjQiEmFgeGRvvFO93XJ1QxKVtkq4kpSAqM+GwzhGaATnSQNBFyTfrTj3a9xpwMuvpOeQftOEW0BYSFqSrLkInxQR6Upjs67JSjCISEEeFHEsSIJH4QlEDwkWtrSX8Q5hpzvYzDoH/5CEYliIGrifEE31Uoee1Kzletdre7Qn7S13SVGEutK75k6RLiBKAZ1UkDrXOva5x5Dy2m0FtRT41KQJsoApHeaKBB0HIX5W+GxHdsfagFYXOc/2jBw4ybeFLzEkJuTtYiM1cwxmM715TiwkZlSQgBIE7JA0H8VGtMRTQRRuJjSiChRs/3vU/XpRURI5D4iiqZVI1EiLUWeUnT1Ppalk2gRvf5HrUdQIJHlQLctfcH6NdQ9mfcPoUp5IdeEkLeyqyR+FGb3BEHS8G8C3LXAM3P11qXwTiAbUUuFRZX76AYSpSQchWJAUkKgkHar8pZnZ23ivHsEGVsNrRmKPClhsuQTMGGAYgpk3EC/Wi4T2xwzjKFLUMziUrWEtLUkGI1CCCsDKInaqbB8bUAouYvDcPBUSphttAdBQB+JdjmGVU5DIUINROHdpW21KbPFVpSFKKFBLZSUqJIKiWrGdpAtFhTPtzxOGqxHbnCtJUrvSU7BDawZAMgkpyzIi8agVS8H7VsYh5zEKd7vKnummXbQldy5rcqtJ0AESdRTdosc7jV/ZG8c06xlDrriglKUhB91SkKhVyDAi8XGzuCUrANKS3jsIpLSc+UAyVKCgRCH82aD7wGqhYxTK4a//wALw2KIKUtqgWfw6wlaVdFtQZ0Op8rVT9qMAtlol3ucYltKljvgU4hKUgyQ40PEBIvCdpJJqjHE22FHv0lnEgz9qwqkZSpcr7t1NhCcwSUOa5dRYnK9s+1asa42opSFNoLalJJyr8R8SQbhBEGCTr0pkmlnlAq8W59ZP60Trp+OtKWsgyRA5C0TpSHRoed6Oh0IMb689Bv+1KQkgGwjSmFH/NONpNhrNh/j60qYBuEmBY2PpJnXn51GNOvKvBpKwBtfeqjfezHtfh8MpxD3hzgKC8smUgyCRKjNoF76a31/aHiz+JwjqWcI4Gz4u8fUGzKSFyls+PVNpjUVxNOIIMp8JBBBFiCLyCLg9a3vAOP4fE5TimnMZi1KyBLikhoJNwUzCEXgGRMmRJpwzZ7XfF+Od81DmMwACgCpsJUrLmBmVd7JEHYDyG6eEcaWlCFHE4FK04dKEBRKyvLmsT3iEoWSkTrqnlRs4bGMhCEpwiEIlQAUVkpQpRyqKG9TCQSIJyDQ2pzs5hsU6w8vucIlLwKFCVJJEOJKwQhSZlagSQdIqzvcp679k/g/aPEOJztr4esuKzFvvlocGogjxXhI8vSmuK8fU88hl5pbLaFTiCfvGpHuBS0D3SoZvFlHhE2IqFjWXE5GHeHYd9UCO5KVABsBIzFxsEJ0BMzpeq3FcbRw9rwHFMY0QS0vxNLmQCQVKSWwBlCkkK8IFKkiB7SOJYcFLWFCRmAU8tlYCFzolSUeFSgQFTG40rChG9LexBWoqUbqJKtNSZOnnSEn5Go6TYahGtJSKCvU0cUEpKjGp/7TR1GzDkPl/FCpup1b5B+PwP1rQ7oTzGxH1zo0pE/EfX80Xemb7fv/AFVAU4m1vmbfzTKhv/inCBMAHWjZQM0KuKIt+zPEnUqUWSgPAEpK9VCIyjmoRYGxuL2rueEwnfNJQ+3JyJJXCfeIUhUEAEKiTmAHv20NeeeHPht0FaZAm0DWDBvrBhXptXpjPImCTcx+1WMa1a52Xwhy5mGllMAKWlKlWtdShKjbeTeqLj/BMO0DkYYgS4oFtuEIGZS1GQLKskAnU9DGrKhMx5TfT9D5VSdrcUGcI+7lBKWz7wkeCClJzbZ1C15v5Vq1iTdxXirrrCnMMl4FvN40tk5AdSkTcgaHqDyk1AME0EmTESfrlRnxGwrDsI6UU0aBzFJzbUACL9OdOA6wdL6b02dKcbTcnl9RQICvlSnDO/lSUKk6SSfnQBibXoErQRrTuGxCm1BaDBBBB6gyPmBTRcmnNQOf60HcuFY/7UyDnSVEA5kiAZQDcawVT4B1E2FWfZrhamGlJcW2SVlX3aQhAEDQa3gkyTqb7mFw3grWCwaVNpOUhtS4lRKl5EFR1sAZgQAAbVeYXEJLaFhaSlUQpJBCs8JEEWudI3qzZyo8YUNMOurUUAJUoqsSkJBMiRBI1vN4rzrx3iisViFvKsVGwOsJASmTuqAJMCTJtNdf9qWJUjh68pADpSlWskBQ02jQevx4n50rembCyyKPKQPrSg2ZMbUpSRNrfpUaJWdY/eibBojrYg040CfLS31egcy/WSfnloU33H+ojpH90KmQ84qSALTY+e9EhEE9NevSmVkydtaFxGsT86oeKwRIN9IjWf0okpIBBFwd7fqaaI3O37UTcE30op1lvMtIkXUBNhqetq9I5QkIDYASLJj3YAMaaj3fjXnLAoHftwR76dyNxuBPwE13rs7hx3afCMsKIAy3zOEz93CDIAIUIn8qZIqxz1LhkEEJCZF5OaSk2MGbmZV8BVL2zZU9w/FICTHdlQVa+WF7H/Tr16Vercg2sRO3Oesf4rJ9ruDr+x4hxL6gkswtJAKSltK4iIKVEqTJj8EbmqzOXDifrzos1EUyeZoRWXUM1xQMGiVrags0C88jXQcv4pU0yhUfxSlLoF5QDqD+1IN/550YEgWv/FJSkRJNApwzMjlRogR50lxogwRRhFxy0oO+8OeVj8GHM5FloS43bMk5fFkC5QqBlIJsZIMETY8K4aMOw2hr8ASmDYHXMreCSom2tqgdjcYHMIvL7oPhhSjIKRaFjMlIggAlWllEQBbPuBCJvlF45AbxBO+lVyvLOdtOz5xbDwzWaaWUgWHeApWJ9G4P+/pXCioV6fdYzMOpj3woeeZMXrzEnp8qVrSLNBpRUJ56fpTatadWmxvI2io2Ra9xbprTrSzsdOsf5pGUbT0oCJgUD3eD6Ao6bKDzI9KFZUhRvQUq3l+9G6iKSDetIKJtRi2/wolURTeNaCz4KwF4plI0K0yZKYAOYkqTcAAElQuACdq7t2UE4RBUPE4klZzAyZKZzJCU3ABkASVTuTXE+wqoxqFTGUKIObKZIyjKdMxKgAFeFROU616AGGMQCISLACwiwgQYty8qsY11G7lAUVCcxAm50SCBqSNvmTrUHtc4VcOxdv8A5Sr/ACj9/WpLrCUkuKKUkJCStWwJmCo6DNHrUPjmNQ/wvEKaWl1JZc8QMpsk6HeDFqtYcAmOhpA86W4sk3ogIFx5X+rVl2FadP2oOrJMm550RI60ELg6fGgQBRg+tHRhEifo0BZjGv0aBoERaloA3+FAmf2oirehRpFB3XsMtaGAhIUtEjxFRIAUhTmYGShSSqEyiL6pSQQdArMSmFQAQTABkQfDJ0BkGRytrUDsWAcKQSVJzeFRVmCxlTBSsGFgaZsqTaCJSSZ6mzMZjrpbbLAsJ51pyvJ5ZOZsAr98yEhMEZVWWTomY03Ca8zqagmbQSPWvUbYO/T6mvMOOs64D+dVusmpWtCLFL7zlSSqdqLLUbLzWvrz/WiTrRlESPnQbF6CajiqwABtbfahSMytgqNvqaFTYyjuzvQK9Prypbh0m4/jUUgAHWZ6fLbnVCVpF4uKUFmQYi3IeW9DKBuRzt8KJaTzmbz0oNj7LsNmxZObLCdQQCZOYiFApUClJlJvHiF012wrEhN5IOxi0TNuvLeuP+yvDrU4ruzCioEkmwSgboKSlclSQCPEmTpNdXeWvvwkWSEnNYk/6QMpEHfTQWqxz1ck8QwHfNqbVEKi8/lUDfS3hgjrVargKGuHYhlA1bdk+ESooN8qQEjRI0ExJuav2hb/AD+9NYxsFh0XAKFg32KTv++1VmPMhPKgT6UtKZI0pCrSBWXYUUCdqPTef6oEbmgATzoh60NtN9aXN+lAWSdB/mk0sXm5+f1NJKTQKeczGYA6AQLWtR4ZErAgmSLC5N9IpBHxqRwwS62IkFabRMyYiN/K09KDvfZxgpwgQz4ZVmmUqAEwpOaBnKQgp8QChKQbg1bqcAGYykC0lR5xvpqKZ4Ig/Z282sGff1kg/wDMAXr+a/MnUychiwuDbWLSL1XGpQN4HP6FeZeOt5cU+NYdcHwWoV6TZbXBzwZ2E6cp3Mb1567ZsZOI4pMR98sj1M/vStaFJlnaIF6MGL/X+aCk28hfr1pxpMJMiTt1qOhoHXlRJpaSBqJ6TQiw+vjQT0YNZAIKIPNX90KjJJj8P/poVlTZTI8uZoMkhMz8r+lKKhmAolAJ0udLfzWgkIJ10pQWYgxeL62FHm/sfKetGrMb633j5iiNv7JuL91iloNkuJk++QMkzZMj8U5lQAAbia6Ni+PI+2BpIW53kJzNBKkoWZMOEKzJskmY2PWuIcBUBiGiVESsBRlWiiAfc8XwvrroercA4UlL4JQ0gstjMW5SVKzBScyhlzFKU3kXkaSQLGNU9tometp/T9P48qivK+4dOn3azbUSknnI56Wo8NZa/Er7xUouDCQlCTl1AvPrPnTPH1D7JiSNmXdf9ioqsPOKVxyolmTPOnQnmNDram4v0rLuSRFKK9JFCJNt6Wgp3B60Q3HTeiJ6U+lFuX9U0ddaA0khXI0lWtAqBp10ptBOgsee/kKBoXpSPCQRtf4dKEAi4/T6NJUkTaivRHZLFlzCIUJuVRmA0PiEQ4sfi5iIIhMQLMqjkNuvkBO4tWK9lPFgvDhvKqw96BllBSn8LabwUHxKUbC9bJ+2bLE3ifWf29PStRw1cpv+Pr51wX2mAJ4q/wBShW+7aD+vKu5A28UaxbfX69K4l7VnJ4o5bRDY8/AD+8elStaOWUCjczEeLw7X1tTRVYazRzy+vOjKAAknSo6gVCND5+X7UjLTucQR1t9EU2CJogyo9Pr1o6cyJ5fP+qFQED4ptFJKgYA/yaPu7HT1N6NhMkTAnQz+9UBMA7fXSlKUZNyY6a+dNZd+ZsaUVEb8/nRR579BcW9fWu0tcOdLTOIwTmQrQnvEBKV5zJUVHM4QDe8EHaRFuJ9zB162runs3f7zhzc32JO8eHdRsIja221VjUvcLhVd0z3ij3iQmSNz+JNybGLidvI1A7UEK4fio3acmegM6npyqywpVFwNdjPMctKjdoWCcHiQCRLLukflVVYed7E7x11o1uiLfXpTS24Guv8AX80ZRlAmDN7HkYv1rLsIEelGlMzSkokDYTrHOkKTF7UBrB+jTraRA/rXoZphfQWpaUc6A8oV5yaCYi+9JX86eJBToNNb2v53oGQJ0mjIE3+VFobUiN6I33snxATiCDAm8ktixGSDmhWqk2STP5TqOrYlYVmBgwCCNZzRHp9b1wnsXxNTOKCkpWtREBKCqTBCtEKBUPDOW8xpMV2zCcUQ6p0FK0EKSIKRcKPgUCmZBg6wRBBAqxjVEzuyUZW/CQoEW0k5lWveCo351xX2nW4o/BmQ2Tfcto66V2pTCVoUDMKBSQm1jMkRodbi9cL9oGOS9xF9SbDNkPm2Ag/NJpU0s8mCaUte21NuIjl6UQqOh5Sk7T6/1RugTb9I+VMCjmaBRwyjeR8RQpcUVAFmgpQG9qcWiCRMTrNMGinTom216SAJt9fOlqBO0zHuj05U2g8tN6ICB/gV072RcQy5mzookTB1EKjNk5KVbPa9vFNcyBEyDvW39luKCMSoE+GUEmwnMSiCTHh8QMSASE2UYgl4ddbRcxAEySI2A2iI220FLS1qmJCp5b66a6/W+V7dPKCw0hxKQUpWrULkLIBKwm05U5cpnMnQ6pd4N2ubaYCsXiQXFLMJCSVQQlQypSCVJgyF7gpkzarnDnJtlw94kKI5W9KYqbj8Wlx5xYAAUtSgOQKiQBHKoZ1qOpaHOX16UAeVBtMDNax0P1pRAE3ka0B/KnFC0jTSkEetOLV16dI5UUYy5byFc9Rp+tR6Usyf4oTagVFhG2v9UlaI5+tr726URV9cqCybzvf43oiXwlYD7Z8IGYTmyxExfPAA6kiOY1Hc+Ht93h++jKpaczourRIBIKpUQAncmZ1NjXBcCoh1EfmT+o5XrsfFcY4zwpPdLU2oOhEpCZgOKlIltETzUkHnc0Z1J3YzjLj+C711AQArKkgkFYMDN4tFKUYsYJ0rkXbNwHiGIiModUEgaABR0jzJ9a2/s+edUvuHHJSkLcCDmMrteSAYAXmKFW8ST70xje3uHKOJYiU5ZXmj/cAqR0Mz61SbVQpM/tRqVv8AGkKVbpy60QqNAKUKTkpQFA5H1JoUn7MeY+NCgfUCfEQSD+0T8BHxFNlYsYP7enyp9ZKYEkbhN9wL+oA+FMJJJM+UmijK7zN5t9DypKlE2ilpb6jzonPe1B6jSiG0KsQAPrrV32TbWH1ZSpJShRzJMZSIAOawAkgEkgdRVIREifhWl7DYTM+Z92UIJA0zuJEk7DUTI1iTOVQdB7fhSm2fdAUVBWZJJulEgESYzaiDeJ0mmuy+CZxOFS+6kLdSvIszAWkAR3oBIIA/TSp/aBnveI4JqwQiVkQADk8UWJ2b0jQ1luPcLdwL60JUsYV9YMIJkXOUEZhe9rgK8O6Yq/LHwxvaTDZMQ7lIWhS1FDkCFgnNIIt+Lb5VVCY3g/Ou3dnuyeBVhfCo4lK5nMoiCdfAAkhUgCT4rWNZ3jHslJCjhlKQNQ26Uqn/AGqRcDqRtrvTC+Tmak2vRlPLSrfi/Y/F4US8ypKZ94QpN9sySQNDrVagelK1Lk2lMEb0u5n6+HWlKTF7+f1eku3giLACwj1ManrUUSNdB0mkAUtKrHlRKJ+JnTz05C+nQcqISUCJoj+1LKbADU0SVbCw3oAEDQzHQCT5TW6wSO74djS28ruXMiUZknxKQpCTc3EpVly7FJE+GTluBYcKdBMEIBUZI0GmoI1I1BFr2mth2jeCcGzhgMq3VJbAIsBIKgJUqBnKQBOg1gCiUXspeP2l9BGYKaMaRKVpULnSyifSYMVX+1bBuJxiXFgeNpIkCBmQVAjXkU67Ec6ue0/DDw3E4fF4YHusqUOBJ6ZDJ/1pAv8AmE6mrx/swzxDDFTSu8D0L75SiShabaHSCVAt/hlWkiazn24uk89N/wCqCTz0qVxHhTmHcLbqSlSSRB0MGLcx1qGoVGwJpQNIBpxO9BIQ2qBb6+FCm+9NFRClTNKLYAMiLTrrSMx660FO87+dGgECg/YwPLpSXE6XF7226UCoRqfLX/FEAJhQBtPpW29n4GWRAUX0BJNiCEmwJibK0SrNf3Fi1YfU/vV/2Y7QJwxyOZi0VBRy6jVKiEkiZSY9BQdMwSgvioyqSQ2xlUsC+czbeIEi1777ad7CIfbW2sSCSFXkCYkXB6bfOuV8M7cYVnEOOZHC1kytjKMxjILnPInKbTuKtW/bI0k2YcImZJQDHIZRpvHU3pKxdNS8X2IWhaXcM4ppYJVBWrTcZ03vOnjvoQNbLgnH8c0lz7WlLhSBkyZcx1kkpOk5YkA3NU+F9sTKnBnZU2PzZswGuoAn4Vp8N2gweKCcjzalA/mCSLEe6qCZ0jrNMwss5R//AHjYdKsuIZeYVEfeIOXnFreRi/OL1T8Z7N8O4kpRwrqG34JlE5FRA8SdL/6YN5g1sGcAQCC6FJUbEgRYG2v1eqPtNi8Fh3EKdQwYKlEynvJAlMJR4lSoanQ3mtcJHF+I8NcZdU04khaTEa+UEWINrio6Da5+jVr2j4+cU6lRSEZUZfCIkglRUQNCSo2BgW86rEJkday6CGkT/dEPPSnywLdefl09PjUepAnMSdaAXrRmL/LaiQL1Rq+yPBe/bdie9C28oCgmAcyiYI8UlKfdgiNYJrS4fgKBxfCtWytoW8SIgqlcHMdfcb+Fc64dxVxhzO2rKcpTMDTyII69NamYTtQ+h3vEq8Zb7sKNyEi1uttdbmm5h3Li+HZU0WnILZTChMHxWmfPfnHKubY/A4nhneBta14NwlDgQYUlJJAMwciiJAWBeCDFqGD9o7YDhUleYpEIVCklabZs2onMJBEeERFaHsn2hTi3HkQlbYQmQQIVIhQIVc3vvTOdqx42TKaMPh+J4NCGkhfhyZ3PeZUlKffSkpJUQBBTa0zEzzvtt7PXcCc4PeME2WBdEmwWNidJFj00roCODhmW8Krup8eRUjMSALOSZMiMuu9qew3ahUlnGtJhcDmkhQuHM0QLgXFySRbS5J8OF5fnS0prUdueyyMKsOsXw7vuwc2RW6SqTmkXB5a6Xy6VUah6Pqf6oUruzyoVFNKXqNtqJG80q50pJieVA+UwkG3KOf8AdR0pHrSiCRzpIXGlAYtpY0TRHw2+VLI8Pr06+tNFMDz0NAahfnQA5fOkEmjiDegMdKCzQSKUqgAdUBEmOQ60QFrfD+aUlsxNC4H1rQHF70vLJjnpMW9aDLGYGDfl9etJIOtFOqQU6kxG0b3ptInnv8BSmrz5RSAI0t5/OgIm8mlBUCwMH6g02DtRT09J0ohJVRqO2kU6kztFo3pvL/dASSDrUvhvF3cO5nZWpJ+RA2INiOhqKoaix6/xRKNB0fsz7R2Mqk41JuZGRCSm4uIEHWTvte1bRHFcKtEjFNOIUQACpHhElQCs5zRNvFvGk1wVA+dOmQNiDcdCCRptvUSyVv8At9jcKGShp4OOKMFtEFAyqz5iRYEXAi91AzrWAkG4tFNrERA9edLRG+vL9aqnftJ50KGdPL5mh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QUEhQVFRQVFxUUFhQVFBQVFxcXFhQXFBQXFhcXHCYeFxwjGRQWHy8gIycpLCwsFx4xNTAqNSYrLCkBCQoKDgwOGg8PGiwkHyQsLCksMiwsLCwsKSwpLCwsLCwsLCksLCwsLCwpLCkpKSwpLCwpLCksKSwsLCwsLCksLP/AABEIAQwAvAMBIgACEQEDEQH/xAAbAAABBQEBAAAAAAAAAAAAAAABAgMEBQYAB//EAD0QAAEDAgQDBwIEBAUEAwAAAAEAAhEDIQQFEjFBUWEGEyJxgZGhMrFCweHwI1Ji0RQzcoLxFiSisgdDwv/EABoBAAIDAQEAAAAAAAAAAAAAAAADAQIEBQb/xAAvEQACAgEDAgQEBQUAAAAAAAAAAQIRAwQhMRIiE0FR8AUyYXEjgZGx4TM0QqHx/9oADAMBAAIRAxEAPwDy4BLAQASgFQYGEQEYXQqlwhKCASlIHLly5QSgoykohQTYpcuXILHLly5QSGUhzoBKKTUEwEBZ1MfvzSiboMXFBV8CilBJSgoRCOXQiklWJClSm0sBAIhAJQXQiriTgiiAuhQWRyIXQiAgkKELgEUABELoRUEnIoIqCTlyW1k7EJJaoss0zk1zPoE67ZAM2QAGhBLaFxCCJHQjC6EZQQjikwjKUApLCAEsFBxQ1III4RCDdkpXFHBcQiEXBBKAEYQCbrYsNFxKhlkh6ESFCbmM7C/mr7Adn69VmoMtsNRDSfIOVXJLktGLlwM5bUEkG9uiOMwWm7djyvCmu7C4oR4Whxjw940ETtPD2lRsR2Xx1LV/DcdALjDmugcTAMpFrqtM0tPppxZXPeBuodSuZvYcgjUrWubpkMk7p6+pmf0JWGeTtaFdYXLjViLEyb9BKhZFlHfVmUwYJ5gmYEwvRKLG5cBULBWe8EU6roFOWkS0NEkEifEZ22EykZJU9jRCLcdylp9g6kSWuMQLCG78+eyeq9jWiSWuF2gXNiQCPMXF+qtMR/8AJlS0NGkwbfWzgYP0u9QFR1e2DmOD6R6Gm5gNMgXb4ZkRsIMgBouAIQvEl5l7jHlEPGZMxokNcNwIcDcee4Iuqevh4APORB4RH91f4ntYHl5FLRrIfpa7wsfEEtDgbHciBxVFXxBfExbkABfc2Tcamn3Csjg1sMFJJTpSFoQkSClaklCFIALkUdKCCBhvFKCQTcdUtXFikVwUjCYR1Rwa0XPsPNDdclkm3SGKdIkgC5JgDmU/m3ZxwpF0HvBoMDbxB0i28aTfotDlmUMpO1uOr6WkxAZqe0ax5c+q1WKwzWVQ4jVTdTfSc0Gxi4b5wXEfqsrzW+3g6MNLUe9bv3+p5j2FY0Yyl3gEeKJ21R4V6hiMMHmdDvPVIHkB+ZWJxGQmg7vaJljXkgTqcGbtcbCbWPkt2/FMfTovaQ6mbOO93CxjYRB8pUZJdTtFMcHDtYh2UzfWW7G7zPKwCz2Z542nVLA99VxgEBwMzbSeHomO12dEP7mk6KYaJcLF0jnyWWwtIiozTxdw347IjjtWyZ5emVIvsw7HOxDzUYynRaQIYJiQI4C0pmv/APHVVjA4PaTxFwPQndbPIH1HNh5BIaXfSZABt0MptlB9SqS7xAXAcSQNoEcJUdbW1lvCjLurkwFPD4jDmSHNv9Qkf+Q80/Wzg1SA8uP+okx6k8V6bUysPYQWgGNuCy2L7EHVrZAFzpjaPsEtZIze/IzwZR4MzXNvhQ3HZT8yolji07gkH0JCr+K0Y+DLm+ahbdlyAQ1K4hgJQJQXKSAFFAtXEqSQuSZQJXaCggYfsClSmnO8KbpVJamUJsmMvbjstiMoqU8PTFMBriQ4vcLkkXgwbAGPZZTJW6qzB1k+g/vC9Dw1fFO8LSNYbIcHNDiwOgC8gG+xaZ0m4WbO96Oho43ciBlOEcHvD4e4HTUZeHNI4EC1+BHsuxlUEAQ5jgb0ySCQI06SQPECAQ7gRvBKbxeEqYYd6x9XUZ7wvAcJkWeANjJvzHVLodqajm6RSpueQbscd+B077rP9TtRpr6ljiMTSZZs/TvA3jxEyLGTdY/EZ09jnCidLZMxdrjsXBpsPMbpnPK5dUgv1R9QDWsZPIBpIMcyq9aMcL3ZyNTlp9C/MdrV3POpxknil4Kvoq03HYPE+R8P5phAkWDtjZNa2MSbuz1XIMQxutzj4jA0wTDR5Dbf3V8ym36miJubbrzvKMc+NTJi0EH02WnwmfEWfNhe0eV1zpbOzrQknHcua1UkgC3NRM5xLadLvDYNEb/Vv4R1JKco1tXiAIB2kQZ4nyXnXa6r/wBw4CY4SbHmR6lVxpOY6UnGNpFRi8QXuc47uJJ9TKitSnP3SQF0lwceTbe4SUhLISSEC2AIhdFkJUgFBdKEoJOASwk6kHOQQQGuTdKxcEoJD7PB5pxlLjs6QKpJgWgTzJB//JXpbaLWslpaCWzr16d4JiGkx58QvIW1tJ2mSBaxkGRHWy2XZXLG1w6ZinYsc8mCTF27RMDa5WTMt7Oro3cas0xzfFau7p0dZ5va7uwDxJfE28kzXxLWsBcGl7ifAz6AQYnkYtvPonc5xkUi1s6GnS92zWkAk6z+IgDYdBuUnA5QxraAfOl0uIsTtLQSLCS7ytF1jfdydeCUFa2M7XyOlUJd4geJaQPEQHbG3FQKvZ9wdDXSBu51gZ2gCTz9l6A3BMh7G31SWnlG4J4EQfRUdfD6iWCzhpJdx0/ig+U34EhPU5LgyPFim90U+F7OtgajqJmTJa0C9xxOybzzI6dFgdrAmSAbkgcdNyE/2n7QtoDu6cazd3HSPwNjhAvHlOyw+MxpdcuLnHc+d0yCnLdsx6iWKHbFGt7G9oWscaRBvJZxsTsfU+V1s3Zw0ESwjjH72WHyHJi2pSYY1OIe862tsLkanWbaQJWgzHMe8q1KxBAe4u0zMA7AR6BLyNPg6Wl0btLJ6W/p6IsMz7SP0knwNA/Cbn1/svPcxzA1HyZ6b7KRnOaFziJkDblKqWCSpxY63YvW6iL/AAsfC/2P4adXTqptRkFaDsV2YNcms7/KpSRP4nC/qB9/JbNmQ0qwbqa10ji0Ej1VZ6jolVGeGm64XdHlLklbvMux9F4eaZNMtMCSXNtvM7eazGY9nK1EanNlkTradQjmeIV4Z4TEZdLkhvRVFdCKBK0GU5cV0oSgAFcAiAlBqCCsCRWFvIotslJxmEl2xG4hw8xcfK2GU5M7U0tc1zHua52hxILXeK+xI4eaxrNvJXGQ9oHYZwkF9OQdPEQZ8PQ3t1nzVli5LY2aXLHHLuPTcwzhjH933cspBrjEaS/8Fo8X0zw2CsalZjnUSC0d5tEjU5of0gx1J8llf+pRXa80mhocLGTMgbm1yANuik5TW8LRUvSZJaL/AFOa4PJI/pJEH+YrAlT3Oy6lG1/0u8ZQAqA/BkjefmCPVZ/O6vd1atYCzKQYNxqe57tM84mf9qsqmObUbqaYLBIHEwRM+krL9unudo2ktJloP7m59UxbuhMrhG/QxWMpl7pcZJuTxKdw9APrMa0WkF1uAvf2VdTqOBMTHW61fZnLSItL3xbz2b++a0TfSjJo8Xj5a8uWaGiwBjzLZeNGl1OfDuXMcbNIgD1Kpc1xpDSR5DzO59lc5tVIil/EHdyCx51aXf8A2Bo2ALlj82r+KODbevFZYRtnf1ebw8Ta5fv9iDVeLKxyfLTUc1g3cQP1UHB4fVc7G69W7AdnBTLKjxeC8HyP3Tcs+lUjg4IdbcmX4pNo4YUKYhrQ2n5n8R97Jxru6bX0kEtLWj1AH5pVQFzqYOxmp53cSVE1k980b1GMAnbU4AA+kk+iwxVnSpLb3yhnE4U6G0wAZl1UzJgGwtYAm+8m/Ipb8MA0NLPCZaQQIiNo4ztZTsqyvTRBm54m9m2b8lx9UMVhSCTtAkyYF7AHqVWcHew6OVfLf8nk+fZP/h6paDLTJaZmwMEHqDYqqW37b4IEF7B4Q6dtgWw70kA+qxJC6OGfVG2cbVYvCyV67iYR0roRTjKJAXIrpQQVldsOPmulKrmSSkMTjMAiD5owi4WQlADlGq5hDmOLXDiLf8+q0FHti8Uww0x1LXadW3AgxtzWcXfviqShGXI7Hmnj+Vmty7tC19Vg0uaS6ILmuBDm6YiBeeXNLz6vqqGT4aYDRy2k/JVH2apTXDuFJr6p/wBjTH/kQk5njTEHd1z63KzuCU6Ru8eU8Vy9f2Dg8O2o/awOog8bwB7rXZLgZMlgeAHOc3XosOM9LGyoez+FlpJiJDjM7beov8rRUDppvIY1zQ5rQS+C0mTZsy6dpggJWR26O1osSx4up8y9/QrcdU7tji6zhEbcQbrKVaccQ6d/ur3tFZwaSHT4jfiTtPkqVtK4/sr41SsxfEcnVk6fQtuz2BLqjBG5mI5HYr2jB5aKdGHvvEw0C07X47LEdhsrlrXkS5zoHOGm4vtxW8x79IJ5yAs2SVtsZCDhCMF57le7EEls8KVUD0bdUeaFzn06bLOfp8U3DW0xNvVWAJDpOwD2E9XNmPn5S8IWCqe82dRFxc+LlPHwgqkUNbUZWR8RmtWu4UqFoAbUAALWmYs47gD7W5qXhaI1HvKj3XIJ1kNn8IM/UTvJI9gomFpmizRSnU46nPPEk/sRw3Umvie7plrHTUMmRBBIEGQDcAyN97JtepS9+1fYbzqpRazQCHVDHhBJBBsQSOEfkslmfZxjmzTaGOiwbsTyMq3pU3Fwp1ab/HZrnASXdIJAG1ptZM43C1MLVGqS0Hjy6FLblHeJqWOE4dM9374PPnNIMEQQYIO4PEJJK0va3ADUKrBYmHEGQeId+Xss3C3wn1KzzmXG8cnFgKIRCCuLKei5KTLTBTz+acZRaSi02RQAFy4FGEAW+TnTRrOi7yyiPfW/40j1UTFEPfHkOim0HEYem0W/zKp6ydLfhvyoDo1W3lZ+ZM3uoxS+n8lphcwLTbbYCB9O3nsFZ08ya5gbpaCCTrg6riI3iPT1VZhqcwLqe/DhrC6xgeRn0/sqTUR+LW5o+f6lNmFQOqE8JgHyEJWWUC9wAFyYE2TNR9wBO1v2Fc9nqBdUbFja8wR15+yiW0Qi3kydT82en5Lk5YxgZcNaLgxJi5v1T2aYgidROrTYjf8A5UnKsVpDmusY1DqDyVFmWI1VOsiPeCsLdUjqxtyd8LgfypuqZvpe119uIM2na46gKtFUiq8PEXEAn8OkBvlYK0yfS0OLnhsgzIkGTtE3/VVFfLQw94alnuIkiIJudQ/3cPZMXBW11uy1rVu7qUyXQ2CZiSCdiQORPBVeBzylV70OJbUnS1wDgBoNjqFoMHwzx9UupXbUa0SNbSWmLgiN49vVMUMARIJLuXTY/u3JS5UTGG1mibmoqPYdbBpOtukggnSWESZtuYBO/RPtpyXOeBVYQ0Dwh3hDYgXknVN44H0qsnwbXOc2qCLfXBB9wN591Y4LDwyKZMDww90aZJaJAaImJE7SFKbYmUVHZe/zMln+SupTqb/DqTYEEsnha0j2ssHUZDiDwJHsvRM8qOcyCXODDALjyt6+a8+xzv4jj1/JMwbNoXr49sZPkZXEpJcgStRySmqbp2m6QkVUmk5OMo9TclhME3T3BABculdNkaX1N8x9/wCyCUrdFpW8Mxs0BgMfygD8ioOClznExyUvHVwwCZvdM4B0ieBO/X9wkQ4s1ZHuXWAcW3h0bWNvYyCpWOxDSwQRc8o253hIwDgN5bOxE6Xfl8KDnNYd7A5cvva6W92TGhvWP1/JbjsdkmphqR4iCItsOI81hsFQ1OABmYEesL17s3TNOjAjwtj9UjK/I6Om7e9EGkNLwCXeHaxNtiDHCeeyTmMai4AWAb01OP5D7pVXFwx13ANJcXB0C14cPxDYDzWUq5/VdDmtHdl8NYYkne3lz2ukRVo6c8m+5omZu1pFOfE63wTvwtKYxZ1y3gPEW8yD8SRw5FIwuXku7xzYd4XEG8Fw8IHCOHmQp/8Ag3a4aJLiOnG/qplaFxULZ1fK21vFTGgjYTETf2iNx8rQYfLdFMFhgmPFAcTJtEkRv132TJwIZpId4mkEkXANoBjhunsUwz4w9k3lh1MkcS3cK8aXJmm29lwV2a4Z0Ef4h1yTqbE8xzv9vhV/+Gru/E8gwPEABbiYAnbyVw/DwQZa9vNpAcLk7EdVYU67QxxBsLkP4dZH9lPJKn0rgyXaKWUi18ao3Fo6QF5jiqsklbTtfmerbbpz4fKweIqLRhXmY9bkbqLGqldc2qozzKcYLLScuxl4TKfqFRyFcWLJTtB/BMItcgCUncGP4jfU/l+aZaZCews3I5hs/P78lWXBeHJKx7NTBG44I4alExYTEbix4hRTiwarWji4NPvuVp2YRrhZt7kltjHAcjx3SXLoR0MGmlqLcfIbwNRwEC45SQfQj8wVS5niJqGJmTuVoquADRudQEnblKy1cDVxkFVi03ZOfTzw11+Zp+xmC11myLNBcf8AbdelYKm4h4aIBbc8OGryWH7DEAOJLhI0lwEgD6odyEwvRspxLfEG+IAQ6JtIsQPxA9JWWe8jbjThjT9TD9ocfpoOaAYdYnjzgfvZN9n8sLquGltm0dYJBgue4lvnxCi9sX6SGTeXn2iB53+FYZFmj2YamQCXNpksIg/5dR3eMAP4tDtQHENKiMe0a8l5GkWGXVC3FmlUYQHx4pN9RkQNrWAjbSrrH1+7BaQ1wbBiDOm8lptDgd7wZ4FVFLtAyu5gqGnTrU4Le8ANKq076SbgEgSDdpHHi3n+c19D9NOgwEae8dVFV5m50aTceYnor0Uk22r2ouWYihA0moD1M9Lz1hThn9MCCSfa/Q9F5N/1qwvBc3xwWlw+kwIBEwRMQnavbOm0CA5zjuBpgX5z9keHJcIJZMLVuVnodbNKEglk+UibQPLjsoGPzNz2xTpwwngSZI5ledVu2zztTaB/U4k/ACrHdpa7iSKjm32YS0eyYsEhEtbij8tsvO0tQtIDrcYWXruRr4xzzqc4udzJkphz1phHpVHMzZfEl1BY1S2U7KNScpjDZWYuJXuCacnZTVVXFCSgEQkoAepPUrDYnTqnYzBi07KCCprqQdTEfhAPvBKrIvD1GcuINRhdzn2Bj5WwwT7CDeAJHlJWNy2mDVAPU+oBK2GGIEtG4n4H6rPm8ju/CX2v7j+Y4sCncx+GfMrNUqOp3HrCus6jub/uyiZDhdbwwDdzRPvb4VIbRbJ+ItzzRj9De9k8N3dJoP4vEOd7CfT7q5qVtBlp1DgzWWxzjTuDyVVSxsPAc0tLRoiNoGncfdS6+Kw5EOcJ6SDPosu9myMe2pFN2xwQqM7xomCQWjdsiw9h8Ko7MZ03DNeyo0va4EQQSBMTI3GwuFrcdXYTNJoDCBAFr84HruolTDscS4tBnTcNEtJEAiOEiITYPajHlg+rqRWU6zatxTJpmNIqOc4hwsSwkar8iUz2icW0S9tjJabTpbceE7N236qTh8OWy4iC506do8UfKj9oyf8ADvOoadJsW3PK8+XBUT7qLynLo3Z57KSSiSm3LqHnAlyQ0riUAgg4lEFJSmoJHqYUtjbKNRKltdZVYyJXSkvQYZARVxQloSHBOApLwgBKui3Sw+X6KpwzZe0f1D4Mq5Zp1QZ0kex5+/3S5jsfBEy6kDUnaz/fSVosMdIJ3JBP79lV4GhpqGRYNceYNuB47q6w7ZB8v1/NIys7vwyPa/uQc+q/w2jmeCm9iLVNUSWgu/fL9Cq7MY0AC5Ej5gFX3YWiIrahbRHs135wqPbGLzd2qt+9jTZVR76puBqduLxJ2V0MnDKk1QCwNL3Q3jeGzzMKr7PMAdIkCd+UcVqO8hrqbriJnmLuBMDy9vdCVmjJkadLgz+Y02gksaA0SPpLQTtLbXHI9FWmoW06jTYunSR/MQdj0MeUq3zdhDQKjiXbmevTgFQOI0jiGz6kwB9vsq+ZfG9ipyoy3U55J1aQ0nY2Np3Jj09U32ofGHfYSIG1rkC3KQVBwoLcQR/Lr+Af0VVmmZPNN7H7ueHOmxmQCPgeybGNzTM2Z1CX2ZTJBRcUgldE88JK5FAoA6Vy5cgBxj093iihOAqKLJjTDw5SEqU3PidPMlK1KxUXKQ8IyuQA7lzJeOgJ/L7uUyq8gzzOyhYEw4zyj5B/JWezTN+CXLkdH5SVl1TU5xmdNN0DzIlWuFHhv+7KjykHU+dgxxnorWmJFtv7WWfJyeg+G/IQ8Y2RDd5m/C8rRdk2OFNxBF/qBB2gC3LdUeKfJ8O8bx++S0nZ+hGGBBuZJgi01CBY/wCg/CpP5BT/ALmRocnkEOB8xstUNTWNdHCDxEX3HkYWVyDxOj/TztMx8T7rYtaSyJHEcz+iVErmlUjM5lTJd4uthYbKhrO3HH1WjzMhnHUdvuP35LMVXXvznzS3yacb2IlJgBq+EWd9X8wIBA+Y9Vmu1eFAb3k+Ko/bpE/lPqrvNmtbUa55cAPFAs0lu/8Aus0QN56LMdosybV0Q0tIJJ6zH5yn4Y9yZk1TqEinJSEZSV0DhBXIBEoALklcigDglgJLSnAgBqoUiUk1JKXpUgcF0rmrigCVhSA1x4kgR0AJ/NTKOJHMcLGbgfmobKHgaT+InzsQl4dkEjbj7CR8pbHcUi8y+o1wqOF/CB/7W+FNofSOAj7qsy3TFTSI1MnebiQbcN1NLiGgdBPws+Tk9DoH+GvfmNYrwu5QB9z/AGWwydzW4ZoEuLmUySNgRPhJ4XP3WIxJ3B5D42+63mTNDMBJP4mNMjlTNh7z6FUnwhDd5pv7EnK36agI+uRttzvz2C1eGL3CNQEyCOX/AD++mLyjNqY1Pc4Q15B59IHHmtrhMS3udYLS4tJ33PCOkkbc0uKZGZlBmQLiTuBYcoH3PH26qjqb357rTZrTDGBota8bTxidxKytS/yly5H4naEYuoLudADQSfKAvOs1xBfV1HiSfmw9gtvnZboGsEtkTE/ykA25GD6LDZoW98dH02iZ97rTp1vZh177SO9IS3pC2nHCFxQRCAAgiuKACClApCWEARmU7qQkUnSnIUgNIEokJsoAsifDTH9M/M/ZAVYtF/NIe8Q0cmgep3SWjj1S0Nk9y1ywRrP9BHnJ3VnhxE8eHsq3LqfhqHgdI9CVONTSTZIycnf0HbjT9+ZCqV2uc68Xi/wtTic6LaLqYHh4Hk4iHG24jgsiWN7zxfTqjjMTC2AwVN+FrnS4PpvBBgkRpNh1Nuuypk8hGF25uXqWHZggNYGtBc9oMkTc8+nBbRtEABgAEgu0gkCdQBiDa7m7dea86yLOWMYwkEkWLQY53HQ/C1WR4t9St37i0s0FoY0kubD2GCP5jveJ9EtbF5pvcdzjEfw2i5nnwbERt0Kz9XornNTECPpBiDImx9RGx4ys5RrE+F1nNJBFvM7eapIbi42I+bN1MiSNVpHCxm3KJWCzD/OcBwgewAW5zGC0wb7E8rH81gcTU1VHnm5x+StWBGH4j5BekJbikLUcg5KASUppQAlFdKJQAkpbSklFqAGqQIOx9Qnk5ix4vVNEqQEPSabb3uLSOkifhJqOT+DEh3l+v5KGWirY9iWQ4+nyJ/NIpi99kkvOrfePsn9NieKr5Fnu2T8pkBw4Es+8qyLPDHHf+yq8vqfw52JcNv8ASf7K1abLPk5PQaL+kiPkVHXWpgAyXD1O/wCSu6VZ4JpF5A7ySBBuRfzmwVX2XH/c0z/TU/8ARyn5k6HvIsQRBHQC/mqZPmM+l4f3NDleGYZlgIcb2Eef6q5wNJtNv8AS3VDmukls2cBcbw0CdrXjbIdlcW46mEyBEdL7LavAAc4AAgASNyCIg8958wlpUy0nvRGzIO7wtAGloJc4k/USCB1sTbpw45x+VBjTDiXHibC/QcFoKDO9pNdUJcZE3sSWNcSY+oknjyCr8U0R6wqyZeDa2MzmPhpESTHpusQ6nBPqtznDvC8cgD8rE1hc+Z+61YODH8Q/xYglCEpoRWk5YmEEtJQQAJTUCEQEAcUWoLkE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folkartpoltava.narod.ru/foto/min/Ober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2" y="1952625"/>
            <a:ext cx="26193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lkartpoltava.narod.ru/foto/min/Obertas15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2625"/>
            <a:ext cx="2756387" cy="363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333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Дамаські  тканини</vt:lpstr>
      <vt:lpstr>Дамаст (тканина)</vt:lpstr>
      <vt:lpstr>Інші назви</vt:lpstr>
      <vt:lpstr>Презентация PowerPoint</vt:lpstr>
      <vt:lpstr>Презентация PowerPoint</vt:lpstr>
      <vt:lpstr>Історія</vt:lpstr>
      <vt:lpstr>Презентация PowerPoint</vt:lpstr>
      <vt:lpstr>Презентация PowerPoint</vt:lpstr>
      <vt:lpstr>Музей дамаських тканин</vt:lpstr>
      <vt:lpstr>Виконала: Бондар 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Дамаські  тканини</dc:title>
  <dc:creator>Пользователь</dc:creator>
  <cp:lastModifiedBy>Пользователь</cp:lastModifiedBy>
  <cp:revision>9</cp:revision>
  <dcterms:created xsi:type="dcterms:W3CDTF">2013-03-09T12:00:27Z</dcterms:created>
  <dcterms:modified xsi:type="dcterms:W3CDTF">2013-03-10T07:14:03Z</dcterms:modified>
</cp:coreProperties>
</file>