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94660"/>
  </p:normalViewPr>
  <p:slideViewPr>
    <p:cSldViewPr>
      <p:cViewPr varScale="1">
        <p:scale>
          <a:sx n="73" d="100"/>
          <a:sy n="7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828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Тютюнопаління</a:t>
            </a:r>
            <a:r>
              <a:rPr lang="uk-UA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його шкідливі наслідки</a:t>
            </a:r>
            <a:endParaRPr lang="uk-UA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prez0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786058"/>
            <a:ext cx="457203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14290"/>
            <a:ext cx="5072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сім’ях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де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тютюн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вагітності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природжені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каліцтва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дітей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трапляються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вдвічі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> 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Матері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палили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вагітності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дітей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відхиленою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норми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поведінкою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гірше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вчаться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школі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розпочинають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препаратів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інгредієнти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розчиняються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слині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потрапляють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самим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виразку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(у 10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разів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тих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осіб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тютюну.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13888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714644" cy="387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83382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000504"/>
            <a:ext cx="3929090" cy="2640348"/>
          </a:xfrm>
          <a:prstGeom prst="rect">
            <a:avLst/>
          </a:prstGeom>
        </p:spPr>
      </p:pic>
      <p:pic>
        <p:nvPicPr>
          <p:cNvPr id="5" name="Рисунок 4" descr="posledstvija-alkogolnoj-zavisimosti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500570"/>
            <a:ext cx="1571636" cy="2119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Негативно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впливає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пасивне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здоров 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оточуючих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Особливо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небезпечне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пасивне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дітей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таких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спричиняє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нездужання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зниження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працездатності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швидку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загострення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верхніх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дихальних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шляхів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Німецький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професор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Танненберг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підрахував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наш час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кожні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2-3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смертельний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мільйон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чоловік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виникає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внаслідок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70005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285728"/>
            <a:ext cx="439343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368424697_sinsi-olum-koah-a-dikkat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290"/>
            <a:ext cx="3321403" cy="255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moking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857628"/>
            <a:ext cx="3429024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кожних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100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курців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53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намагається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кинути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13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вдається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Важливу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роль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попередженні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молодіжному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середовищі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займають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навчальні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заклади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здійснюють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освітньо-просвітницькі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заходи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щодо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позитивної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мотивації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здоровий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спосіб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індивідуальні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бесіди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наставником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групи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корпоративні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виставки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плакатів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малюнків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щодо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здорового способу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залученням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студентського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самоврядування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організовуються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проводяться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різноманітні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спортивні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змагання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конкурси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50923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7166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урын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14686"/>
            <a:ext cx="3571900" cy="304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50085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Наркозалежність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шкідливі наслідки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0,,466098_4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14620"/>
            <a:ext cx="5286412" cy="371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Людина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наркозалежною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змушує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?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Слово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походить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грецьких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narke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заціпеніння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сон;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mania 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божевілля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пристрасть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потяг.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Хода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наркоманїї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чутна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сліди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спочатку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непомітні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Але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хвороба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психіки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яка без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веде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деградації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руйнування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людського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" name="Рисунок 2" descr="Narkoticheskaya-zavisim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786058"/>
            <a:ext cx="4714908" cy="319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7346"/>
            <a:ext cx="5214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Спроби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використання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рослин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психоактивними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властивостями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спостерігалися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давно. Ними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полегшували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 тяжко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безнадійно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людей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виконанні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культових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обрядів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ритуалів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досягнення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містичного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екстазу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ейфорії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Перші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згадки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про наркотики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знаходимо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джерелах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початку II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тисячоліття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н. е.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Греції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Кіпрі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висушеного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молочка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незрілих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голівок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добували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використовували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ритуалів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честь бога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сновидінь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Морфея.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першою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рослиною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про яку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найдавніша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згадка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історії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використовували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шумери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жили на землях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Месопотамії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сучасний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Ірак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глиняних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табличках,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знайдені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багато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століть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потому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Ніппурі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залишилися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записи про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використання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3" name="Рисунок 2" descr="наркот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57166"/>
            <a:ext cx="335755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arkotiki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53899"/>
            <a:ext cx="3841102" cy="280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14290"/>
            <a:ext cx="50720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кінця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XII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Європі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виключенням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окремих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осередків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різноманітних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психоактивні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властивості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відомо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більшість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хрестоносці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привезли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Близького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Сходу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Перші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препарати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лаудан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». На початку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позаминулого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століття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у 1805 р.,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аптекар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Зертюрнер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виділив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перший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алкалоїд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дав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морфін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честь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грецького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бога сну Морфея.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Трохи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пізніше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1832 р.,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хімік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Робіке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виділив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папаверін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3" name="Рисунок 2" descr="img_140208_1017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2743200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piu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714752"/>
            <a:ext cx="4429156" cy="294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 1938 р.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швейцарський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хімік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Альберт Гофман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синтезував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лізергінову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кислоту (ЛСД-25),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стало початком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масового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великих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обсягах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згодом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перетворилося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справжню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епідемію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Елементи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наркокультури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поступово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увійшли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свідомість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українських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підлітків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психоактивних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токсини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(клей),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транквілізатори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седативні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засоби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екстезі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ЛСД,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амфетаміни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героїн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галюциногенні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гриби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крек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кокаїн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Останнім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найбільш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розповсюджені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модні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синтетичні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наркотики: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амфетамінів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;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екстезі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вважають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легким наркотиком. Але треба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пам’ятати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легких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буває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3" name="Рисунок 2" descr="134924516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429000"/>
            <a:ext cx="4143404" cy="310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kak-narkotiki-menjajut-ljudej_3525_s_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00438"/>
            <a:ext cx="3845614" cy="27289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хворобливий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потяг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уживаним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способами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ковтання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вдихання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внутрішньовенна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ін'єкція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метою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домогтися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одурманюючого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стану. Схожу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роблять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лікарські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препарати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віднесені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розряду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Зловживання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ними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манією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застосовувані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одурманюючі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дійсні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наркотики, так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препарати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рослинного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походження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одержувані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хімічним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шляхом)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тобто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токсини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тому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прагнення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одурманюючого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стану 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допомогою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ненаркотичних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варто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уже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прийнято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токсикоманією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80618_tramad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2381250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arkozavisimost-svyazana-so-stroeniem-moz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71744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5143504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Справжня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зустрічається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рідко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тому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дійсні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наркотики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дорогі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важкодоступні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люди,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пристрастилися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дурману,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звичайно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більш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доступні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ж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готують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кустарним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способом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препарати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маку.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значення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називати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лихо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хворобливим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пристрастям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хоча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перемогти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хоча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відчуває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сильне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бажання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прийняти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наркотик,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випробує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нездоланної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фізичної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потреби.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треба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збільшувати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дозу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прийнятої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фізичної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через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якийсь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перероджується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хворобливий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потяг.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далеко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зайшов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стан, коли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припиняється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сильна потреба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прийомі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психічною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фізичною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них,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виникає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необхідність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постійно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збільшувати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отруюючи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osledstvija-priema-narkotikov-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4290"/>
            <a:ext cx="3039446" cy="363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arkoma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71942"/>
            <a:ext cx="3421058" cy="25657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Тютюнопаління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сама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найпоширеніша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всьому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шкідлива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здійснюється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вдиханням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тліючих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рослинних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тютюну внесено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Міжнародну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класифікацію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хвороб.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Нікотин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своєрідним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стимулятором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нервової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патологічний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вплив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особливо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розвитку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ракових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хвороб. За статистикою,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щорічно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захворювань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спричинених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тютюнокурінням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помирає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понад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4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мільйони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людей,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Україні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110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тисяч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10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00306"/>
            <a:ext cx="2714644" cy="389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714620"/>
            <a:ext cx="3500462" cy="364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Список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здатних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токсикоманії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великий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розширюється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синтезу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лікарських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препаратів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Найпоширенішими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видами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пристрасть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напоїв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містять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етиловий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пристрасть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нікотину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поширене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основі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конопель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(гашиш,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маріхуана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), маку 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опіум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морфін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героїн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), коки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кокаїн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багатьох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" name="Рисунок 2" descr="Cannabis_sati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2181426" cy="2714644"/>
          </a:xfrm>
          <a:prstGeom prst="rect">
            <a:avLst/>
          </a:prstGeom>
        </p:spPr>
      </p:pic>
      <p:pic>
        <p:nvPicPr>
          <p:cNvPr id="4" name="Рисунок 3" descr="Depositphotos_2320394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714620"/>
            <a:ext cx="2838443" cy="2128832"/>
          </a:xfrm>
          <a:prstGeom prst="rect">
            <a:avLst/>
          </a:prstGeom>
        </p:spPr>
      </p:pic>
      <p:pic>
        <p:nvPicPr>
          <p:cNvPr id="5" name="Рисунок 4" descr="cocaine1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072074"/>
            <a:ext cx="2357454" cy="1571636"/>
          </a:xfrm>
          <a:prstGeom prst="rect">
            <a:avLst/>
          </a:prstGeom>
        </p:spPr>
      </p:pic>
      <p:pic>
        <p:nvPicPr>
          <p:cNvPr id="6" name="Рисунок 5" descr="x_f9da39d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214686"/>
            <a:ext cx="2597061" cy="29765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43438" y="0"/>
            <a:ext cx="450056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Бензодиазепіни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Найбільше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часто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немедичною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метою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приймають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нитразепам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диазепам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феназепам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нозепам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Доза,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необхідна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досягнення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ейфорії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початкових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рівнях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перевищує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терапевтичну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кілька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разів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Похідні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бензодиазепіна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добре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всмоктуються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травному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тракті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утворять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нестійкі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зв’язки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Максимальна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концентрація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переральном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уведення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препарату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цієї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групи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спостерігається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через 3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Період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напіввиведення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40 годин.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Метаболичні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перетворення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відбуваються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допомогою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ферментів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мембран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цитоплазматичного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ретикулум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бензодиазепіни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виводяться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сечею (60 %)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калом (20 %),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метаболізірується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3" name="Рисунок 2" descr="220px-Chlordiazepoxid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3453788" cy="3281099"/>
          </a:xfrm>
          <a:prstGeom prst="rect">
            <a:avLst/>
          </a:prstGeom>
        </p:spPr>
      </p:pic>
      <p:pic>
        <p:nvPicPr>
          <p:cNvPr id="4" name="Рисунок 3" descr="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929066"/>
            <a:ext cx="2643206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Україні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підліткова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характерна для великих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проте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сімнадцяти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освічених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стрімко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зростає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Пробували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наркотик 29%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юнаків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12%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дівчат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Як правило,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марихуана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гашиш. 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елементи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молодіжної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субкультури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стверджують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спеціалісти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наркологи.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Соціологи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підтверджують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підлітки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рано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пізно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спробують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“косячок”.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narkot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357562"/>
            <a:ext cx="4405322" cy="330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zakarpattya20090518113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85728"/>
            <a:ext cx="2786082" cy="270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 того ж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підлітки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вважають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легкодоступними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марихуану, гашиш,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інгалянти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(клей,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розчини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доступність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зростає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4%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хлопців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2%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дівчат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можливої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покупки наркотику назвали школу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навчальний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заклад).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2000 року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шкідливими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здоров’я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марихуану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екстазі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вважали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76,4%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підлітків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15—16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то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сьогодні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64%.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1519425_4e4437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86124"/>
            <a:ext cx="428625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kstaz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00042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arkoticheskaya-zavisim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643314"/>
            <a:ext cx="3157041" cy="213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929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Боротьба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наркоманією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ведеться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передусім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законодавчому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практично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країнах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передбачені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жорсткі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кримінальні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санкції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виробництво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розповсюдження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Тим часом,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заходи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усувають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причин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Величезне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значення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широка пропаганда здорового стилю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Але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більшість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дослідників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проблеми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все ж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схиляються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думки,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набагато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дійовіше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важче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забезпечити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суспільстві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соціальні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умови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сприяли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зловживанню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наркотиками. Особливо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стосується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групи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ризику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—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a_425ec4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28604"/>
            <a:ext cx="3214710" cy="2314575"/>
          </a:xfrm>
          <a:prstGeom prst="rect">
            <a:avLst/>
          </a:prstGeom>
        </p:spPr>
      </p:pic>
      <p:pic>
        <p:nvPicPr>
          <p:cNvPr id="4" name="Рисунок 3" descr="stop_narkot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876"/>
            <a:ext cx="3453867" cy="2383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більшості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приносить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успіху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Застосовувані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спеціалізованих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клініках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методики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дійові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активній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позиції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самого хворого. Але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таких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одужання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рецидиви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марними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зусилля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боротьбі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виробництвом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збутом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одним способом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християнські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реабілітаційні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центри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 Вони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гарантії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позбавлення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зафіксовано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звільнення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коли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попереднє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медичне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дало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результатів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Таких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центрів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території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України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таких центрах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певний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розпорядок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дня,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значну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частину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займає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молитва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вивчення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Слова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Божого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центральною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частиною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процесу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</a:t>
            </a:r>
          </a:p>
        </p:txBody>
      </p:sp>
      <p:pic>
        <p:nvPicPr>
          <p:cNvPr id="3" name="Рисунок 2" descr="245660_250021_1374582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143380"/>
            <a:ext cx="2990395" cy="2000264"/>
          </a:xfrm>
          <a:prstGeom prst="rect">
            <a:avLst/>
          </a:prstGeom>
        </p:spPr>
      </p:pic>
      <p:pic>
        <p:nvPicPr>
          <p:cNvPr id="4" name="Рисунок 3" descr="narkoman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000504"/>
            <a:ext cx="3452810" cy="23263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142984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Алкоголізм та його шкідливі наслідки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0B0D0BBD0BAD0BED0B3D0BED0BBD18C-ted-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496"/>
            <a:ext cx="4929222" cy="348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5004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Алкоголі́зм — захворювання, що викликається систематичним вживанням алкогольних напоїв, що характеризується патологічним потягом до них, призводить до психічних і фізичних розладів та порушує соціальні стосунки особи, яка страждає цим захворюванням. Найважчою стадією є синдром фізичної залежності від алкоголю, при якому раптове припинення його вживання може викликати такі абстинентні симптоми, як тремор, страх, галюцинації або марення (див. Біла гарячка)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63b7dcb12a67225557ed80cb562a68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04"/>
            <a:ext cx="3855769" cy="2571768"/>
          </a:xfrm>
          <a:prstGeom prst="rect">
            <a:avLst/>
          </a:prstGeom>
        </p:spPr>
      </p:pic>
      <p:pic>
        <p:nvPicPr>
          <p:cNvPr id="4" name="Рисунок 3" descr="Как-излечить-алкоголиз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0438"/>
            <a:ext cx="4033845" cy="26913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 точки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зору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медицини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захворювання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тягою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регулярним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зловживанням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спиртним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приводить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поразки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внутрішніх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наслідок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розпадом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психіки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p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928934"/>
            <a:ext cx="4214842" cy="3165653"/>
          </a:xfrm>
          <a:prstGeom prst="rect">
            <a:avLst/>
          </a:prstGeom>
        </p:spPr>
      </p:pic>
      <p:pic>
        <p:nvPicPr>
          <p:cNvPr id="4" name="Рисунок 3" descr="10_22-54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876"/>
            <a:ext cx="2794000" cy="2794000"/>
          </a:xfrm>
          <a:prstGeom prst="rect">
            <a:avLst/>
          </a:prstGeom>
        </p:spPr>
      </p:pic>
      <p:pic>
        <p:nvPicPr>
          <p:cNvPr id="5" name="Рисунок 4" descr="403603_image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928670"/>
            <a:ext cx="314325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Загальноприйнятним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вважати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алкоголь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значить бути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Процесу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населення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сприяють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історично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обумовлені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причини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напоїв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(свята,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дитини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підвищення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службі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весілля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т. п.), так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соціальні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безробіття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сімейні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сварки,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негаразди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роботі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 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Механізм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"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втягування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"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регулярний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спиртного проходить, як правило,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наростанням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юнацькому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все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починається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невеликих доз алкоголю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пляшка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пива,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щось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міцніше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всю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компанію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періодичністю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один -два раза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тиждень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Природа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наростаючої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поступово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зростає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кількість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так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частота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узливань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Начало-пути-в-пьян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142984"/>
            <a:ext cx="352425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285728"/>
            <a:ext cx="41434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Наслідки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пов’язані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арсеналом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небезпечних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хвороб.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Зокрема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шкідлива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причиною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приступів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інсультів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хронічних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бронхітів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онкозахворюваннь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особливо раку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легень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Адже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11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12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померли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раку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легень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курцями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людей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віком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30-40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цигарки,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інфаркти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трапляються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5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разів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хто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цієї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шкідливої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Викурювання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однієї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цигарки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завдає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ж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шкоди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півтора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добове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перебування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загазованій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автомагістралі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у 10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разів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залишаються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безплідними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страждають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кашлю,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задишки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дефектів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58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386914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Надмірне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спиртного,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радісне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збудження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передчуття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чергової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вечірки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неможливість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зупинитися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невеликих доз алкоголю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перша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!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Похмільний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синдром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виражений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слабо,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блювотний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рефлекс,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виникає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нормальних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людей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передозуванні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алкоголю, практично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відсутній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Можливість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самостійно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подолати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наростаючу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збережена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умови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обстановки,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життєвих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пріоритетів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т. п.).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індивідуальних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фізіологічних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можливостей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протікати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п'яти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десяти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рано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пізно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переходить в другу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142984"/>
            <a:ext cx="385762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Друга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характеризується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похмільним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синдромом,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примушує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кожний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ранок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починати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для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хворобливої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абстиненції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Посилюються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ознаки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соціальної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деградації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по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причині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непробудного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пияцтва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загублена робота,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останні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залишки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пошани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сім'ї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відбулося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розлучення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компанії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подібних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хворого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тривалість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частота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запоїв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тривалість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світлих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поступово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зводиться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нуля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третя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201212041022_no_copy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14620"/>
            <a:ext cx="6248400" cy="37830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214290"/>
            <a:ext cx="39290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Третя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ноша самого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Фізичне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душевне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здоров'я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зруйновано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настільки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прийнятий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ніякого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полегшення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приносить.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Внаслідок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того,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повністю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нирки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насилу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працює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зменшуються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схильні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потроху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постійно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правило,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гіркій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самотності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Величезна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швидкість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падіння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безодню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відчаю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безвихідності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супроводжується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букетом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захворювань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внутрішніх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Логічний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результат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цієї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відомий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a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35337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557213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Общетоксична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Мембраноразрушающее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Етиловий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 мембран,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змінюючи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структуру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билипидного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шаруючи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змінюючи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самим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їхня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проникність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грубо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систему трансмембранного транспорту.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Патогенна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етилового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спирту: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проходження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гематоэнцефалического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бар'єра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сивушні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олії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ацетальдегід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підсилюють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вивільнення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взаємодіють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дофамином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адреналіном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роблячи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психостимулирурующее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галлюциногенное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вплив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жировий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обмін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активується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липогенез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синтез холестерину.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Підсумок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:атеросклероз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жирова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дистрофія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Ингибируется цикл Кребса,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знижується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глюконеогенез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сприяє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гипогликемии.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Блокується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синтез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результаті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розвивається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гипопротеинемия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3" name="Рисунок 2" descr="20100731135250_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143116"/>
            <a:ext cx="3305068" cy="243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521494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Ефекти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впливу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ЦНС: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Виділяють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на ЦНС: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характеризується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ейфорією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відчуттям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бадьорості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припливу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сил,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розгальмуванням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зниженням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самокритичності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цієї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нейронів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Кори Головного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(КГМ),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знижується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кількість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серотонина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підсилюється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адреналіну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адреналіну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дофамина,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активно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метаболизируются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;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активується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ендогенна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опиоидергическая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система: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відбувається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энкефалинов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эндорфинов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завдяки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світовідчування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гноблення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ейфорія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дисфорией, причиною тому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зниження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метаболізму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адреналіну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дофамина,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підвищена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концентрація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гноблення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ЦНС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депресію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928670"/>
            <a:ext cx="3286148" cy="2484328"/>
          </a:xfrm>
          <a:prstGeom prst="rect">
            <a:avLst/>
          </a:prstGeom>
        </p:spPr>
      </p:pic>
      <p:pic>
        <p:nvPicPr>
          <p:cNvPr id="4" name="Рисунок 3" descr="e61ae2207595b1dc7ac48494a97cd9a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929066"/>
            <a:ext cx="321471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напоїв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ейфорії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душевного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задоволення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зняття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стресу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пояснюється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дією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гальмуються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центри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пов'язані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формуванням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емоцій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етиловий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 С2Н2ОН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етанол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випитого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виводиться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через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шкіру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надовго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залишається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мозковій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тканині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затримується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15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негативно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впливає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функції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структуру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2011_06_28_18_18_3588232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143248"/>
            <a:ext cx="321471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Особливо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небезпечне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спиртні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домашнього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кустарного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приготування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Наприклад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самогоні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метиловий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ефіри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фурфурол,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сивушні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масла.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Метиловий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токсичний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домашніх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умовах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відділяється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винного,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запах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смак,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розчиняється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горить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синім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полум'ям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Метил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головокружінням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втратою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свідомості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втрату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зору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Ефіри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гірким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неприємним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запахом. Фурфурол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паралізує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дихальні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шляхи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сивушні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масла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болями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пригніченості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image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142984"/>
            <a:ext cx="3997506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називають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грубе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нормальної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функції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головного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Спочатку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діяльність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кори великих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півкуль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головного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забезпечує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психічні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функції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потім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відділи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центральної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нервової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невеликих доз спиртного,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затруднює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передачу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імпульсів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активного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мислення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Розрізняють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ступені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гострого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алкогольного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початкову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" name="Рисунок 2" descr="63b7dcb12a67225557ed80cb562a68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3675510" cy="2451536"/>
          </a:xfrm>
          <a:prstGeom prst="rect">
            <a:avLst/>
          </a:prstGeom>
        </p:spPr>
      </p:pic>
      <p:pic>
        <p:nvPicPr>
          <p:cNvPr id="4" name="Рисунок 3" descr="podrostkovyi_alkogoli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071942"/>
            <a:ext cx="43815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Початкова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ступінь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відчутті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тепла, легкого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головокружіння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Поведінка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майже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змінюється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з'являється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самовпевненість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Посилюється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серцебиття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розширюються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зіниці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Зовнішні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рухові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помітні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координація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рухів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уповільнюється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реакція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зовнішні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подразники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8aedfa47d4473a5a8bd65723593799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85992"/>
            <a:ext cx="5929354" cy="370584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великої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кількості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наступає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ступінь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П'яний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властиві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спалахи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гніву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озлобленості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буяння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тратить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почуття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відповідальності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вчинки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прихильний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вихваляння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агресії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Часто в такому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громадський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порядок,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здійснює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хуліганські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вчинки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злочини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координація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рухів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тому,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такими людьми часто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трапляються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нещасні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виробництві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вулиці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побуті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отверезіння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в'ялість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сонливість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1519425_4e4437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07957"/>
            <a:ext cx="4714908" cy="33737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21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Фахівці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стверджують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11-13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найбільш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схильні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Для них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форма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самовизначення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самоствердження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претензія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дорослість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Тому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15-17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виступає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сформована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період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формується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репродуктивне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здоров я, тому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тютюнопаління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приносить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непоправну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шкоду.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2010.08.20_zdorov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000372"/>
            <a:ext cx="4429156" cy="320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ступінь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оп'яніння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наступає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великої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алкоголю. Для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цього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характерні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збудження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гальмування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першій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невиразна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рухи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некоординовані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вчинки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беззмістовні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рідко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агресивні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Фази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гальмування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в'ялості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сонливості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закінчується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глибоким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сном. В такому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реагує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больові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подразники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вона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заснути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вулиці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холодну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пору року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замерзнути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пробудження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майже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пам'ятає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ним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сильне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бажання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можлива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нудота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блювота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признаки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32894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071810"/>
            <a:ext cx="512445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Внаслідок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неодноразового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прийняття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напилків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закріплюється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умовний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рефлекс.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забуття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пробудження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п'яниць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наступає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похмілля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симптоми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знімаються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 повторному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спритних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напилків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ознака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хронічного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Вона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супроводжується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синдромом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астенії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втомою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непрацездатністю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усвідомлює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своєї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хвороби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причини.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1292418760_3350199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43182"/>
            <a:ext cx="4119568" cy="328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ap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14620"/>
            <a:ext cx="3786214" cy="308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Хронічний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наркоманія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- хвороба,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неймовірний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потяг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спиртних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напоїв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спостерігається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симптоми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астенії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абстиненції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інші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Самопочуття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пригнічене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невпевнений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часом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лякається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Характер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погіршується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сон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короткочасний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поверхневий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бачить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жахливі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Водночас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підвищується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опірність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алкогольного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побутового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п'янства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звичайні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недостатні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одна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ознака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ослаблення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захисних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рефлексів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блювоти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нудоти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слиновиділення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великих доз алкоголю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спостерігається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галюцинації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гострі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втрата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пам'яті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З'являється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нестійкий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мотив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поведінки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здійснює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вчинки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властиві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раніше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минулому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щирий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милосердний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добрий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чоловік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рівно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душним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аморальним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озлобленим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відсутня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ціле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направленість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ніколи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доводить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розпочату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справу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кінця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останній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стадії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знижується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опірність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великих доз алкоголю.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почувають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себе погань, у них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кровообіг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з'являються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гострі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серцево-судинної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недостатність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По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зовнішньому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вигляді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вони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нагадують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властива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психічна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соціальна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деградація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766647_9109nothumb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500174"/>
            <a:ext cx="2807208" cy="2926080"/>
          </a:xfrm>
          <a:prstGeom prst="rect">
            <a:avLst/>
          </a:prstGeom>
        </p:spPr>
      </p:pic>
      <p:pic>
        <p:nvPicPr>
          <p:cNvPr id="4" name="Рисунок 3" descr="3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357562"/>
            <a:ext cx="39909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Спиртні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подразнюють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слизову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оболонку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Шлунковий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виділяється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невеликою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кількістю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ферментів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високою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місткістю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соляної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кислоти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Подразнюючи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слизову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оболонку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разом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стимулює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відчуття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апетиту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Спирт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обезводнює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клітини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ущільнення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тканин, при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засвоєння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вітамінів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затрудняється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І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п'яниць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вуглеводний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обмін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вітаміни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мікроелементи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поступають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недостатній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кількості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функції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травлення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c7e2632eb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000240"/>
            <a:ext cx="42862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357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 негативно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ферменти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травлення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засвоєння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погіршується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Запалюється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слизова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оболонка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шлунку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гастриту,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підшлункової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панкреатиту.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Постійне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гострого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хронічного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гастриту,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супроводжується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різким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болями,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почуттям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неприємним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запахом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рота,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болями.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пропадає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апетит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вони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п'ють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закусуючи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виснажує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всмоктується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кров. Кров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ємністю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поступає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571876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вуглеводний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обмін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спричинює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гепатит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загальне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Застій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жовчі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понижує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робото-здатність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Заключним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етапом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хронічного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алкогольного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отруєння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цироз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невиліковна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хвороба.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поступово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руйнує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секреторні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рухові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функції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травлення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результаті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виникає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вітамінно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білкова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недостатність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826174401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500042"/>
            <a:ext cx="2667000" cy="3305175"/>
          </a:xfrm>
          <a:prstGeom prst="rect">
            <a:avLst/>
          </a:prstGeom>
        </p:spPr>
      </p:pic>
      <p:pic>
        <p:nvPicPr>
          <p:cNvPr id="4" name="Рисунок 3" descr="3_glav_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000504"/>
            <a:ext cx="2667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Б)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всмоктування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кров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проходження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через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печінку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попадає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загальний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кровообіг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шкідливо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діє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Наукові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дослідження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доказують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швидко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тяжко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пошкоджується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сердечно-судинна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система.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Захворювання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кровообігу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зустрічаються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них у 20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разів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непитущих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Часте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переродження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м'язу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" name="Рисунок 2" descr="heart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14686"/>
            <a:ext cx="344805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підвищує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звертання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спричинює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утворенню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тромбу,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внаслідок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відбувається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омертвіння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тканини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(некроз).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паталогічні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процеси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тільки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артеріях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судинах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спричинює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розширення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судин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суди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тромбофлебіт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Кожний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випитий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келих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підвищує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артеріальний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тиск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причиною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багатьох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серцево-судинних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захворювань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47544~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58"/>
            <a:ext cx="6000792" cy="296439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071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В) Алкоголь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впливає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нервову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системі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а через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загальний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стан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Найбільше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інтоксикації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терпить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(кора великих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півкуль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).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мозок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зменшується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об'ємі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Токсичне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враження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головного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мозку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проявляється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тільки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гострих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хронічних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деградації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особистості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Особистість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примітивною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понижується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ініціативність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погіршується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пам'ять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 все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гірше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запам'ятовується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пригадується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старе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пам'яті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можуть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бути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інвалідом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85728"/>
            <a:ext cx="3762393" cy="2844369"/>
          </a:xfrm>
          <a:prstGeom prst="rect">
            <a:avLst/>
          </a:prstGeom>
        </p:spPr>
      </p:pic>
      <p:pic>
        <p:nvPicPr>
          <p:cNvPr id="4" name="Рисунок 3" descr="ItsAboutYourBrainandNeuro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080446" cy="30607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Дим цигарок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містить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смоли, до складу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входить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понад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4000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хімічних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елементів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Відомо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43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них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онкозахворювання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Сигаре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357298"/>
            <a:ext cx="5457829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000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Виникають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різні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форми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психозів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слухові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зорові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галюцинації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свідомості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небезпечні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вчинки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алкогольного психозу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небезпечний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оточуючих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часто себе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пошкоджує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схильний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самогубства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Алкоголікам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властивий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поліневрит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Поліневритом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називається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запалення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периферичних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нервів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Найчастіше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пошкоджуються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ноги.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Спочатку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з'являються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неприємні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поколювання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потім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свербіж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чубиться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чутливість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М'язи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в'ялими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стопи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звисають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ходити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Алкогольний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поліневрит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супроводжується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психічними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розладами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середнього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часто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хворіють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поліенцефалітом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важке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захворювання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характеризується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порушенням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ходу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підвищенням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температури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провалами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пам'яті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галюцинаціями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втратою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свідомості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Алкоголіки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переважно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погано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сплять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якщо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вип'ють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відповідної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дози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спиртного.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сняться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жахи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погрози, замахи,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переслідування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90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3" name="Рисунок 2" descr="U_Hmelnickomu_chitayit_pro_narkomaniyi_alkogolizm_tyityinopalinnya__13602303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3116"/>
            <a:ext cx="3500462" cy="2200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цигарковому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димі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містяться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оксиди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азоту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вуглецю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отруйні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гази.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Головним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елементом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цього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диму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нікотин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речовина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яка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викликає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сильну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наркотичну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залежність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1384775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8100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vred_kuren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571480"/>
            <a:ext cx="2794000" cy="185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62223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389661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285728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Численні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дослідження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підстави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стверджувати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тютюну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причиною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смертності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раку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легень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90%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бронхіту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емфіземи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– в 75%,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хвороби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серця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майже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25%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усіх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випадків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675df-1-1f7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929090" cy="273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opb896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71810"/>
            <a:ext cx="2447925" cy="2447925"/>
          </a:xfrm>
          <a:prstGeom prst="rect">
            <a:avLst/>
          </a:prstGeom>
        </p:spPr>
      </p:pic>
      <p:pic>
        <p:nvPicPr>
          <p:cNvPr id="5" name="Рисунок 4" descr="6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643314"/>
            <a:ext cx="4500594" cy="264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у 80%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курців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чорного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кольору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Приблизно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25%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регулярних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курців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сигарет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передчасно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помирає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саме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через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куріння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 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61563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71678"/>
            <a:ext cx="609600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3548599_91311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78619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0005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Паління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руйнування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головного структурного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елементу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колагену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Втрачає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свою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еластичність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шкіра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слизові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оболонки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З’являються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зморшки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обличчя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набуває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вигляду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вижатого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лимону, голос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стає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низьким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хриплим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1349980850_1307658233_933da35ebcce668dd05ce6377f04f6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500042"/>
            <a:ext cx="2857520" cy="2686069"/>
          </a:xfrm>
          <a:prstGeom prst="rect">
            <a:avLst/>
          </a:prstGeom>
        </p:spPr>
      </p:pic>
      <p:pic>
        <p:nvPicPr>
          <p:cNvPr id="5" name="Рисунок 4" descr="smirupo1146831667i42056g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28"/>
            <a:ext cx="4762500" cy="3390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2453</Words>
  <PresentationFormat>Экран (4:3)</PresentationFormat>
  <Paragraphs>67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Апекс</vt:lpstr>
      <vt:lpstr>Тютюнопаління та його шкідливі наслідки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Тютюнопаління та його шкідливі наслідки</dc:title>
  <dc:creator>Acer</dc:creator>
  <cp:lastModifiedBy>Acer</cp:lastModifiedBy>
  <cp:revision>23</cp:revision>
  <dcterms:created xsi:type="dcterms:W3CDTF">2014-04-15T16:53:56Z</dcterms:created>
  <dcterms:modified xsi:type="dcterms:W3CDTF">2014-04-23T18:32:10Z</dcterms:modified>
</cp:coreProperties>
</file>