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84" r:id="rId8"/>
    <p:sldId id="262" r:id="rId9"/>
    <p:sldId id="263" r:id="rId10"/>
    <p:sldId id="266" r:id="rId11"/>
    <p:sldId id="287" r:id="rId12"/>
    <p:sldId id="288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6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1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 autoAdjust="0"/>
    <p:restoredTop sz="94660"/>
  </p:normalViewPr>
  <p:slideViewPr>
    <p:cSldViewPr>
      <p:cViewPr varScale="1">
        <p:scale>
          <a:sx n="87" d="100"/>
          <a:sy n="87" d="100"/>
        </p:scale>
        <p:origin x="-147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4800600"/>
            <a:ext cx="5472608" cy="914400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latin typeface="Gabriola" pitchFamily="82" charset="0"/>
              </a:rPr>
              <a:t>В Україні</a:t>
            </a:r>
            <a:endParaRPr lang="ru-RU" sz="5400" dirty="0">
              <a:latin typeface="Gabriola" pitchFamily="8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1576" y="620688"/>
            <a:ext cx="5904656" cy="3960439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solidFill>
                  <a:schemeClr val="accent6">
                    <a:lumMod val="75000"/>
                  </a:schemeClr>
                </a:solidFill>
                <a:latin typeface="Gabriola" pitchFamily="82" charset="0"/>
              </a:rPr>
              <a:t>Садово-</a:t>
            </a:r>
            <a:r>
              <a:rPr lang="ru-RU" sz="8800" b="1" dirty="0" err="1">
                <a:solidFill>
                  <a:schemeClr val="accent6">
                    <a:lumMod val="75000"/>
                  </a:schemeClr>
                </a:solidFill>
                <a:latin typeface="Gabriola" pitchFamily="82" charset="0"/>
              </a:rPr>
              <a:t>паркове</a:t>
            </a:r>
            <a:r>
              <a:rPr lang="ru-RU" sz="8800" b="1" dirty="0">
                <a:solidFill>
                  <a:schemeClr val="accent6">
                    <a:lumMod val="75000"/>
                  </a:schemeClr>
                </a:solidFill>
                <a:latin typeface="Gabriola" pitchFamily="82" charset="0"/>
              </a:rPr>
              <a:t> </a:t>
            </a:r>
            <a:r>
              <a:rPr lang="ru-RU" sz="8800" b="1" dirty="0" err="1">
                <a:solidFill>
                  <a:schemeClr val="accent6">
                    <a:lumMod val="75000"/>
                  </a:schemeClr>
                </a:solidFill>
                <a:latin typeface="Gabriola" pitchFamily="82" charset="0"/>
              </a:rPr>
              <a:t>мистецтво</a:t>
            </a:r>
            <a:endParaRPr lang="ru-RU" sz="8800" b="1" dirty="0">
              <a:solidFill>
                <a:schemeClr val="accent6">
                  <a:lumMod val="75000"/>
                </a:schemeClr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3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595360" cy="4937760"/>
          </a:xfrm>
        </p:spPr>
        <p:txBody>
          <a:bodyPr>
            <a:normAutofit/>
          </a:bodyPr>
          <a:lstStyle/>
          <a:p>
            <a:pPr algn="just"/>
            <a:r>
              <a:rPr lang="ru-RU" sz="2800" dirty="0" err="1"/>
              <a:t>Загальна</a:t>
            </a:r>
            <a:r>
              <a:rPr lang="ru-RU" sz="2800" dirty="0"/>
              <a:t> </a:t>
            </a:r>
            <a:r>
              <a:rPr lang="ru-RU" sz="2800" dirty="0" err="1"/>
              <a:t>довжина</a:t>
            </a:r>
            <a:r>
              <a:rPr lang="ru-RU" sz="2800" dirty="0"/>
              <a:t> алей і </a:t>
            </a:r>
            <a:r>
              <a:rPr lang="ru-RU" sz="2800" dirty="0" err="1"/>
              <a:t>доріжок</a:t>
            </a:r>
            <a:r>
              <a:rPr lang="ru-RU" sz="2800" dirty="0"/>
              <a:t> становить </a:t>
            </a:r>
            <a:r>
              <a:rPr lang="ru-RU" sz="2800" dirty="0" err="1"/>
              <a:t>понад</a:t>
            </a:r>
            <a:r>
              <a:rPr lang="ru-RU" sz="2800" dirty="0"/>
              <a:t> 20 км.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8050"/>
            <a:ext cx="5715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76" y="3717032"/>
            <a:ext cx="5295138" cy="298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0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892974" cy="331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484" y="3212976"/>
            <a:ext cx="6003322" cy="338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00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595360" cy="4937760"/>
          </a:xfrm>
        </p:spPr>
        <p:txBody>
          <a:bodyPr/>
          <a:lstStyle/>
          <a:p>
            <a:pPr algn="just"/>
            <a:r>
              <a:rPr lang="ru-RU" dirty="0"/>
              <a:t> </a:t>
            </a:r>
            <a:r>
              <a:rPr lang="ru-RU" sz="2800" dirty="0"/>
              <a:t>Парк є </a:t>
            </a:r>
            <a:r>
              <a:rPr lang="ru-RU" sz="2800" dirty="0" err="1"/>
              <a:t>зразком</a:t>
            </a:r>
            <a:r>
              <a:rPr lang="ru-RU" sz="2800" dirty="0"/>
              <a:t> </a:t>
            </a:r>
            <a:r>
              <a:rPr lang="ru-RU" sz="2800" dirty="0" err="1"/>
              <a:t>пейзажної</a:t>
            </a:r>
            <a:r>
              <a:rPr lang="ru-RU" sz="2800" dirty="0"/>
              <a:t> </a:t>
            </a:r>
            <a:r>
              <a:rPr lang="ru-RU" sz="2800" dirty="0" err="1"/>
              <a:t>паркової</a:t>
            </a:r>
            <a:r>
              <a:rPr lang="ru-RU" sz="2800" dirty="0"/>
              <a:t> </a:t>
            </a:r>
            <a:r>
              <a:rPr lang="ru-RU" sz="2800" dirty="0" err="1"/>
              <a:t>композиції</a:t>
            </a:r>
            <a:r>
              <a:rPr lang="ru-RU" sz="2800" dirty="0"/>
              <a:t>, основу </a:t>
            </a:r>
            <a:r>
              <a:rPr lang="ru-RU" sz="2800" dirty="0" err="1"/>
              <a:t>якої</a:t>
            </a:r>
            <a:r>
              <a:rPr lang="ru-RU" sz="2800" dirty="0"/>
              <a:t> </a:t>
            </a:r>
            <a:r>
              <a:rPr lang="ru-RU" sz="2800" dirty="0" err="1"/>
              <a:t>складають</a:t>
            </a:r>
            <a:r>
              <a:rPr lang="ru-RU" sz="2800" dirty="0"/>
              <a:t> </a:t>
            </a:r>
            <a:r>
              <a:rPr lang="ru-RU" sz="2800" dirty="0" err="1"/>
              <a:t>рослини</a:t>
            </a:r>
            <a:r>
              <a:rPr lang="ru-RU" sz="2800" dirty="0"/>
              <a:t>, </a:t>
            </a:r>
            <a:r>
              <a:rPr lang="ru-RU" sz="2800" dirty="0" err="1"/>
              <a:t>архітектурні</a:t>
            </a:r>
            <a:r>
              <a:rPr lang="ru-RU" sz="2800" dirty="0"/>
              <a:t> </a:t>
            </a:r>
            <a:r>
              <a:rPr lang="ru-RU" sz="2800" dirty="0" err="1"/>
              <a:t>споруди</a:t>
            </a:r>
            <a:r>
              <a:rPr lang="ru-RU" sz="2800" dirty="0"/>
              <a:t>, </a:t>
            </a:r>
            <a:r>
              <a:rPr lang="ru-RU" sz="2800" dirty="0" err="1"/>
              <a:t>скульптури</a:t>
            </a:r>
            <a:r>
              <a:rPr lang="ru-RU" sz="2800" dirty="0"/>
              <a:t>, </a:t>
            </a:r>
            <a:r>
              <a:rPr lang="ru-RU" sz="2800" dirty="0" err="1"/>
              <a:t>водна</a:t>
            </a:r>
            <a:r>
              <a:rPr lang="ru-RU" sz="2800" dirty="0"/>
              <a:t> гладь </a:t>
            </a:r>
            <a:r>
              <a:rPr lang="ru-RU" sz="2800" dirty="0" err="1"/>
              <a:t>річки</a:t>
            </a:r>
            <a:r>
              <a:rPr lang="ru-RU" sz="2800" dirty="0"/>
              <a:t> </a:t>
            </a:r>
            <a:r>
              <a:rPr lang="ru-RU" sz="2800" dirty="0" err="1"/>
              <a:t>Рось</a:t>
            </a:r>
            <a:r>
              <a:rPr lang="ru-RU" sz="2800" dirty="0"/>
              <a:t> та </a:t>
            </a:r>
            <a:r>
              <a:rPr lang="ru-RU" sz="2800" dirty="0" err="1"/>
              <a:t>ставків</a:t>
            </a:r>
            <a:r>
              <a:rPr lang="ru-RU" sz="2800" dirty="0"/>
              <a:t>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7481856" cy="42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60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26" y="18864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00652" y="6129831"/>
            <a:ext cx="432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Пам'ятний</a:t>
            </a:r>
            <a:r>
              <a:rPr lang="ru-RU" dirty="0"/>
              <a:t> знак на честь 200-річчя парку.</a:t>
            </a:r>
          </a:p>
        </p:txBody>
      </p:sp>
    </p:spTree>
    <p:extLst>
      <p:ext uri="{BB962C8B-B14F-4D97-AF65-F5344CB8AC3E}">
        <p14:creationId xmlns:p14="http://schemas.microsoft.com/office/powerpoint/2010/main" val="2675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6165304"/>
            <a:ext cx="4129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Скульптура </a:t>
            </a:r>
            <a:r>
              <a:rPr lang="ru-RU" dirty="0" err="1"/>
              <a:t>Діви</a:t>
            </a:r>
            <a:r>
              <a:rPr lang="ru-RU" dirty="0"/>
              <a:t> </a:t>
            </a:r>
            <a:r>
              <a:rPr lang="ru-RU" dirty="0" err="1"/>
              <a:t>Марії</a:t>
            </a:r>
            <a:r>
              <a:rPr lang="ru-RU" dirty="0"/>
              <a:t> на </a:t>
            </a:r>
            <a:r>
              <a:rPr lang="ru-RU" dirty="0" err="1"/>
              <a:t>острові</a:t>
            </a:r>
            <a:r>
              <a:rPr lang="ru-RU" dirty="0"/>
              <a:t> </a:t>
            </a:r>
            <a:r>
              <a:rPr lang="ru-RU" dirty="0" err="1"/>
              <a:t>Марії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367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9876" y="6017284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Діана</a:t>
            </a:r>
            <a:r>
              <a:rPr lang="ru-RU" dirty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2920"/>
            <a:ext cx="4132752" cy="551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60" y="262065"/>
            <a:ext cx="4105674" cy="547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84" y="5955094"/>
            <a:ext cx="13176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01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1261" y="613100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Арковий</a:t>
            </a:r>
            <a:r>
              <a:rPr lang="ru-RU" dirty="0"/>
              <a:t> </a:t>
            </a:r>
            <a:r>
              <a:rPr lang="ru-RU" dirty="0" err="1"/>
              <a:t>місток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415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064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9889" y="6102225"/>
            <a:ext cx="3597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Скульптура </a:t>
            </a:r>
            <a:r>
              <a:rPr lang="ru-RU" dirty="0" err="1"/>
              <a:t>китайського</a:t>
            </a:r>
            <a:r>
              <a:rPr lang="ru-RU" dirty="0"/>
              <a:t> </a:t>
            </a:r>
            <a:r>
              <a:rPr lang="ru-RU" dirty="0" err="1"/>
              <a:t>мудреця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83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8864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6093296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Китаянка(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містка</a:t>
            </a:r>
            <a:r>
              <a:rPr lang="ru-RU" dirty="0"/>
              <a:t> в </a:t>
            </a:r>
            <a:r>
              <a:rPr lang="ru-RU" dirty="0" err="1"/>
              <a:t>стилі</a:t>
            </a:r>
            <a:r>
              <a:rPr lang="ru-RU" dirty="0"/>
              <a:t> </a:t>
            </a:r>
            <a:r>
              <a:rPr lang="ru-RU" dirty="0" err="1" smtClean="0"/>
              <a:t>шинуазрі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0217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2890" y="6120901"/>
            <a:ext cx="2795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Пам'ятник</a:t>
            </a:r>
            <a:r>
              <a:rPr lang="ru-RU" dirty="0"/>
              <a:t> з </a:t>
            </a:r>
            <a:r>
              <a:rPr lang="ru-RU" dirty="0" err="1"/>
              <a:t>барельєфом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935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5280" cy="1371600"/>
          </a:xfrm>
        </p:spPr>
        <p:txBody>
          <a:bodyPr>
            <a:normAutofit/>
          </a:bodyPr>
          <a:lstStyle/>
          <a:p>
            <a:pPr algn="ctr"/>
            <a:r>
              <a:rPr lang="vi-VN" sz="3200" b="1" dirty="0" smtClean="0">
                <a:latin typeface="+mn-lt"/>
              </a:rPr>
              <a:t>Садово-паркове мистецтво </a:t>
            </a:r>
            <a:r>
              <a:rPr lang="vi-VN" sz="3200" b="1" dirty="0">
                <a:latin typeface="+mn-lt"/>
              </a:rPr>
              <a:t>(або </a:t>
            </a:r>
            <a:r>
              <a:rPr lang="vi-VN" sz="3200" b="1" dirty="0" smtClean="0">
                <a:latin typeface="+mn-lt"/>
              </a:rPr>
              <a:t>садово-паркова архітектура</a:t>
            </a:r>
            <a:r>
              <a:rPr lang="vi-VN" sz="3200" b="1" dirty="0">
                <a:latin typeface="+mn-lt"/>
              </a:rPr>
              <a:t>) </a:t>
            </a:r>
            <a:r>
              <a:rPr lang="uk-UA" sz="3200" b="1" dirty="0" smtClean="0">
                <a:latin typeface="+mn-lt"/>
              </a:rPr>
              <a:t>- </a:t>
            </a:r>
            <a:endParaRPr lang="ru-RU" sz="32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772816"/>
            <a:ext cx="8640960" cy="43735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>
                <a:solidFill>
                  <a:schemeClr val="tx1"/>
                </a:solidFill>
              </a:rPr>
              <a:t>ц</a:t>
            </a:r>
            <a:r>
              <a:rPr lang="uk-UA" sz="2400" dirty="0" smtClean="0">
                <a:solidFill>
                  <a:schemeClr val="tx1"/>
                </a:solidFill>
              </a:rPr>
              <a:t>е </a:t>
            </a:r>
            <a:r>
              <a:rPr lang="vi-VN" sz="2400" dirty="0" smtClean="0">
                <a:solidFill>
                  <a:schemeClr val="tx1"/>
                </a:solidFill>
              </a:rPr>
              <a:t>мистецтво </a:t>
            </a:r>
            <a:r>
              <a:rPr lang="vi-VN" sz="2400" dirty="0">
                <a:solidFill>
                  <a:schemeClr val="tx1"/>
                </a:solidFill>
              </a:rPr>
              <a:t>створення декоративних садів, парків та інше. Ділянок зелених насаджень, призначених для естетичного поліпшення краєвиду і для відпочинку населення</a:t>
            </a:r>
            <a:r>
              <a:rPr lang="vi-VN" sz="2400" dirty="0" smtClean="0">
                <a:solidFill>
                  <a:schemeClr val="tx1"/>
                </a:solidFill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pPr algn="just"/>
            <a:endParaRPr lang="vi-VN" sz="24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vi-VN" sz="2400" dirty="0">
                <a:solidFill>
                  <a:schemeClr val="tx1"/>
                </a:solidFill>
              </a:rPr>
              <a:t>Використовуються рослинність, рельєф та інші </a:t>
            </a:r>
            <a:r>
              <a:rPr lang="vi-VN" sz="2400" dirty="0" smtClean="0">
                <a:solidFill>
                  <a:schemeClr val="tx1"/>
                </a:solidFill>
              </a:rPr>
              <a:t>природн</a:t>
            </a:r>
            <a:r>
              <a:rPr lang="uk-UA" sz="2400" dirty="0" smtClean="0">
                <a:solidFill>
                  <a:schemeClr val="tx1"/>
                </a:solidFill>
              </a:rPr>
              <a:t>і</a:t>
            </a:r>
            <a:r>
              <a:rPr lang="vi-VN" sz="2400" dirty="0" smtClean="0">
                <a:solidFill>
                  <a:schemeClr val="tx1"/>
                </a:solidFill>
              </a:rPr>
              <a:t> </a:t>
            </a:r>
            <a:r>
              <a:rPr lang="vi-VN" sz="2400" dirty="0">
                <a:solidFill>
                  <a:schemeClr val="tx1"/>
                </a:solidFill>
              </a:rPr>
              <a:t>елементи як основні компоненти при створенні певних художніх образів, які </a:t>
            </a:r>
            <a:r>
              <a:rPr lang="uk-UA" sz="2400" dirty="0" smtClean="0">
                <a:solidFill>
                  <a:schemeClr val="tx1"/>
                </a:solidFill>
              </a:rPr>
              <a:t>змінюються</a:t>
            </a:r>
            <a:r>
              <a:rPr lang="vi-VN" sz="2400" dirty="0" smtClean="0">
                <a:solidFill>
                  <a:schemeClr val="tx1"/>
                </a:solidFill>
              </a:rPr>
              <a:t> </a:t>
            </a:r>
            <a:r>
              <a:rPr lang="vi-VN" sz="2400" dirty="0">
                <a:solidFill>
                  <a:schemeClr val="tx1"/>
                </a:solidFill>
              </a:rPr>
              <a:t>внаслідок сезонної зміни вигляду живих будівельних матеріалів, котрими є декоративні і плодові рослини</a:t>
            </a:r>
            <a:r>
              <a:rPr lang="vi-VN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8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05" y="116632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172" y="5949280"/>
            <a:ext cx="1999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Лава </a:t>
            </a:r>
            <a:r>
              <a:rPr lang="ru-RU" dirty="0" err="1"/>
              <a:t>декабристів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2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4123" y="6163270"/>
            <a:ext cx="1798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Джерело</a:t>
            </a:r>
            <a:r>
              <a:rPr lang="ru-RU" dirty="0"/>
              <a:t> "Лев".</a:t>
            </a:r>
          </a:p>
        </p:txBody>
      </p:sp>
    </p:spTree>
    <p:extLst>
      <p:ext uri="{BB962C8B-B14F-4D97-AF65-F5344CB8AC3E}">
        <p14:creationId xmlns:p14="http://schemas.microsoft.com/office/powerpoint/2010/main" val="144436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17" y="18864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6680" y="6151603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Колона суму.</a:t>
            </a:r>
          </a:p>
        </p:txBody>
      </p:sp>
    </p:spTree>
    <p:extLst>
      <p:ext uri="{BB962C8B-B14F-4D97-AF65-F5344CB8AC3E}">
        <p14:creationId xmlns:p14="http://schemas.microsoft.com/office/powerpoint/2010/main" val="55138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6151602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Кругла </a:t>
            </a:r>
            <a:r>
              <a:rPr lang="ru-RU" dirty="0" err="1"/>
              <a:t>Альтанка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314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3" y="692696"/>
            <a:ext cx="869314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5661248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Колонада</a:t>
            </a:r>
            <a:r>
              <a:rPr lang="ru-RU" dirty="0"/>
              <a:t> «Луна»</a:t>
            </a:r>
          </a:p>
        </p:txBody>
      </p:sp>
    </p:spTree>
    <p:extLst>
      <p:ext uri="{BB962C8B-B14F-4D97-AF65-F5344CB8AC3E}">
        <p14:creationId xmlns:p14="http://schemas.microsoft.com/office/powerpoint/2010/main" val="822066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9128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45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2204864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 smtClean="0"/>
              <a:t>Дякую за увагу!</a:t>
            </a:r>
            <a:endParaRPr lang="ru-RU" sz="6600" b="1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274320" y="3717032"/>
            <a:ext cx="8595360" cy="2519176"/>
          </a:xfrm>
        </p:spPr>
        <p:txBody>
          <a:bodyPr>
            <a:normAutofit fontScale="55000" lnSpcReduction="20000"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pPr algn="r"/>
            <a:endParaRPr lang="uk-UA" dirty="0" smtClean="0"/>
          </a:p>
          <a:p>
            <a:pPr algn="r"/>
            <a:r>
              <a:rPr lang="uk-UA" sz="3600" dirty="0" smtClean="0"/>
              <a:t>Підготувала :</a:t>
            </a:r>
          </a:p>
          <a:p>
            <a:pPr marL="0" indent="0" algn="r">
              <a:buNone/>
            </a:pPr>
            <a:r>
              <a:rPr lang="uk-UA" sz="3600" dirty="0" smtClean="0"/>
              <a:t>   Матвєєва Вероніка, 303 гр.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5859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435280" cy="1371600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solidFill>
                  <a:srgbClr val="B21E33"/>
                </a:solidFill>
                <a:latin typeface="Gabriola" pitchFamily="82" charset="0"/>
              </a:rPr>
              <a:t>Державний дендрологічний парк «Олександрія»</a:t>
            </a:r>
            <a:endParaRPr lang="ru-RU" sz="6600" b="1" dirty="0">
              <a:solidFill>
                <a:srgbClr val="B21E33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2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60432" cy="603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4256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400" dirty="0" smtClean="0"/>
              <a:t>Олександрія</a:t>
            </a:r>
            <a:r>
              <a:rPr lang="uk-UA" sz="4400" dirty="0" smtClean="0">
                <a:latin typeface="Gabriola" pitchFamily="82" charset="0"/>
              </a:rPr>
              <a:t> </a:t>
            </a:r>
            <a:r>
              <a:rPr lang="ru-RU" sz="4400" dirty="0" smtClean="0">
                <a:latin typeface="Gabriola" pitchFamily="82" charset="0"/>
              </a:rPr>
              <a:t>—</a:t>
            </a:r>
            <a:endParaRPr lang="ru-RU" sz="4400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2400" dirty="0" smtClean="0">
                <a:solidFill>
                  <a:schemeClr val="accent6">
                    <a:lumMod val="75000"/>
                  </a:schemeClr>
                </a:solidFill>
              </a:rPr>
              <a:t>державний </a:t>
            </a: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дендрологічний парк Національної академії наук України. </a:t>
            </a:r>
            <a:endParaRPr lang="uk-UA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uk-UA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vi-VN" sz="2400" dirty="0" smtClean="0">
                <a:solidFill>
                  <a:schemeClr val="accent6">
                    <a:lumMod val="75000"/>
                  </a:schemeClr>
                </a:solidFill>
              </a:rPr>
              <a:t>Розташований </a:t>
            </a: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у північно-східній частині Правобережного лісостепу, за 80 км на південь від Києва на північно-західній околиці міста Біла Церква, на висоті 80 — 106 м над рівнем моря. </a:t>
            </a:r>
            <a:endParaRPr lang="uk-UA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endParaRPr lang="uk-UA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vi-VN" sz="2400" dirty="0" smtClean="0">
                <a:solidFill>
                  <a:schemeClr val="accent6">
                    <a:lumMod val="75000"/>
                  </a:schemeClr>
                </a:solidFill>
              </a:rPr>
              <a:t>Це </a:t>
            </a: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найбільший (понад 290 га) архітектурно оформлений ландшафтний парк в </a:t>
            </a:r>
            <a:r>
              <a:rPr lang="vi-VN" sz="2400" dirty="0" smtClean="0">
                <a:solidFill>
                  <a:schemeClr val="accent6">
                    <a:lumMod val="75000"/>
                  </a:schemeClr>
                </a:solidFill>
              </a:rPr>
              <a:t>Україні.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8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6670229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09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77" y="188640"/>
            <a:ext cx="3528031" cy="587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80559" y="6237312"/>
            <a:ext cx="2523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err="1" smtClean="0"/>
              <a:t>Олександра</a:t>
            </a:r>
            <a:r>
              <a:rPr lang="ru-RU" dirty="0" smtClean="0"/>
              <a:t> </a:t>
            </a:r>
            <a:r>
              <a:rPr lang="ru-RU" dirty="0" err="1"/>
              <a:t>Браницька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909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595360" cy="1122440"/>
          </a:xfrm>
        </p:spPr>
        <p:txBody>
          <a:bodyPr>
            <a:normAutofit/>
          </a:bodyPr>
          <a:lstStyle/>
          <a:p>
            <a:pPr algn="just"/>
            <a:r>
              <a:rPr lang="ru-RU" sz="2800" dirty="0"/>
              <a:t>Парк </a:t>
            </a:r>
            <a:r>
              <a:rPr lang="ru-RU" sz="2800" dirty="0" err="1"/>
              <a:t>розташований</a:t>
            </a:r>
            <a:r>
              <a:rPr lang="ru-RU" sz="2800" dirty="0"/>
              <a:t> на </a:t>
            </a:r>
            <a:r>
              <a:rPr lang="ru-RU" sz="2800" dirty="0" err="1"/>
              <a:t>площі</a:t>
            </a:r>
            <a:r>
              <a:rPr lang="ru-RU" sz="2800" dirty="0"/>
              <a:t> 297 </a:t>
            </a:r>
            <a:r>
              <a:rPr lang="ru-RU" sz="2800" dirty="0" err="1"/>
              <a:t>гектарів</a:t>
            </a:r>
            <a:r>
              <a:rPr lang="ru-RU" sz="2800" dirty="0"/>
              <a:t> на </a:t>
            </a:r>
            <a:r>
              <a:rPr lang="ru-RU" sz="2800" dirty="0" err="1"/>
              <a:t>березі</a:t>
            </a:r>
            <a:r>
              <a:rPr lang="ru-RU" sz="2800" dirty="0"/>
              <a:t> </a:t>
            </a:r>
            <a:r>
              <a:rPr lang="ru-RU" sz="2800" dirty="0" err="1"/>
              <a:t>річки</a:t>
            </a:r>
            <a:r>
              <a:rPr lang="ru-RU" sz="2800" dirty="0"/>
              <a:t> </a:t>
            </a:r>
            <a:r>
              <a:rPr lang="ru-RU" sz="2800" dirty="0" err="1"/>
              <a:t>Рось</a:t>
            </a:r>
            <a:r>
              <a:rPr lang="ru-RU" sz="2800" dirty="0"/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4482075" cy="336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229200" cy="392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71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595360" cy="4937760"/>
          </a:xfrm>
        </p:spPr>
        <p:txBody>
          <a:bodyPr>
            <a:normAutofit/>
          </a:bodyPr>
          <a:lstStyle/>
          <a:p>
            <a:pPr algn="just"/>
            <a:r>
              <a:rPr lang="ru-RU" sz="2800" dirty="0"/>
              <a:t> </a:t>
            </a:r>
            <a:r>
              <a:rPr lang="ru-RU" sz="2800" dirty="0" err="1"/>
              <a:t>Площа</a:t>
            </a:r>
            <a:r>
              <a:rPr lang="ru-RU" sz="2800" dirty="0"/>
              <a:t> </a:t>
            </a:r>
            <a:r>
              <a:rPr lang="ru-RU" sz="2800" dirty="0" err="1"/>
              <a:t>декоративних</a:t>
            </a:r>
            <a:r>
              <a:rPr lang="ru-RU" sz="2800" dirty="0"/>
              <a:t> </a:t>
            </a:r>
            <a:r>
              <a:rPr lang="ru-RU" sz="2800" dirty="0" err="1"/>
              <a:t>водойм</a:t>
            </a:r>
            <a:r>
              <a:rPr lang="ru-RU" sz="2800" dirty="0"/>
              <a:t> парку (ставки та р. </a:t>
            </a:r>
            <a:r>
              <a:rPr lang="ru-RU" sz="2800" dirty="0" err="1"/>
              <a:t>Рось</a:t>
            </a:r>
            <a:r>
              <a:rPr lang="ru-RU" sz="2800" dirty="0"/>
              <a:t>) становить 21 га.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9" y="1253746"/>
            <a:ext cx="475252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15" y="3068960"/>
            <a:ext cx="5214968" cy="34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00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77</TotalTime>
  <Words>264</Words>
  <Application>Microsoft Office PowerPoint</Application>
  <PresentationFormat>Экран (4:3)</PresentationFormat>
  <Paragraphs>41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Soho</vt:lpstr>
      <vt:lpstr>Садово-паркове мистецтво</vt:lpstr>
      <vt:lpstr>Садово-паркове мистецтво (або садово-паркова архітектура) - </vt:lpstr>
      <vt:lpstr>Державний дендрологічний парк «Олександрія»</vt:lpstr>
      <vt:lpstr>Презентация PowerPoint</vt:lpstr>
      <vt:lpstr>Олександрія —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Садово-паркове мистецтво</dc:title>
  <dc:creator>Nika</dc:creator>
  <cp:lastModifiedBy>Nika</cp:lastModifiedBy>
  <cp:revision>9</cp:revision>
  <dcterms:created xsi:type="dcterms:W3CDTF">2012-12-12T15:57:18Z</dcterms:created>
  <dcterms:modified xsi:type="dcterms:W3CDTF">2012-12-12T17:26:36Z</dcterms:modified>
</cp:coreProperties>
</file>