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4" r:id="rId8"/>
    <p:sldId id="265" r:id="rId9"/>
    <p:sldId id="261" r:id="rId10"/>
    <p:sldId id="26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8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96" y="-243408"/>
            <a:ext cx="9144000" cy="7743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52536" y="692697"/>
            <a:ext cx="7200800" cy="1224135"/>
          </a:xfrm>
        </p:spPr>
        <p:txBody>
          <a:bodyPr>
            <a:noAutofit/>
          </a:bodyPr>
          <a:lstStyle/>
          <a:p>
            <a:r>
              <a:rPr lang="uk-UA" sz="9600" b="1" dirty="0" smtClean="0">
                <a:ln>
                  <a:solidFill>
                    <a:schemeClr val="tx1"/>
                  </a:solidFill>
                </a:ln>
              </a:rPr>
              <a:t>Булгаков і Київ</a:t>
            </a:r>
            <a:endParaRPr lang="ru-RU" sz="9600" b="1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38939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"/>
            <a:ext cx="9652227" cy="6868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404664"/>
            <a:ext cx="7203955" cy="1287016"/>
          </a:xfrm>
        </p:spPr>
        <p:txBody>
          <a:bodyPr>
            <a:noAutofit/>
          </a:bodyPr>
          <a:lstStyle/>
          <a:p>
            <a:r>
              <a:rPr lang="uk-UA" sz="7200" b="1" dirty="0" smtClean="0"/>
              <a:t>Дякую за увагу!</a:t>
            </a:r>
            <a:endParaRPr lang="ru-RU" sz="7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459501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Макаренко Галина </a:t>
            </a:r>
          </a:p>
          <a:p>
            <a:pPr marL="0" indent="0">
              <a:buNone/>
            </a:pPr>
            <a:r>
              <a:rPr lang="uk-UA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uk-UA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                           11-А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529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2054" y="578136"/>
            <a:ext cx="4450426" cy="59361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Михайло Булгаков </a:t>
            </a:r>
            <a:r>
              <a:rPr lang="ru-RU" b="1" dirty="0" err="1"/>
              <a:t>народився</a:t>
            </a:r>
            <a:r>
              <a:rPr lang="ru-RU" b="1" dirty="0"/>
              <a:t> у </a:t>
            </a:r>
            <a:r>
              <a:rPr lang="ru-RU" b="1" dirty="0" err="1"/>
              <a:t>Києві</a:t>
            </a:r>
            <a:r>
              <a:rPr lang="ru-RU" b="1" dirty="0"/>
              <a:t>. 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місто</a:t>
            </a:r>
            <a:r>
              <a:rPr lang="ru-RU" b="1" dirty="0"/>
              <a:t> </a:t>
            </a:r>
            <a:r>
              <a:rPr lang="ru-RU" b="1" dirty="0" err="1"/>
              <a:t>він</a:t>
            </a:r>
            <a:r>
              <a:rPr lang="ru-RU" b="1" dirty="0"/>
              <a:t> </a:t>
            </a:r>
            <a:r>
              <a:rPr lang="ru-RU" b="1" dirty="0" err="1"/>
              <a:t>упродовж</a:t>
            </a:r>
            <a:r>
              <a:rPr lang="ru-RU" b="1" dirty="0"/>
              <a:t> </a:t>
            </a:r>
            <a:r>
              <a:rPr lang="ru-RU" b="1" dirty="0" err="1"/>
              <a:t>свого</a:t>
            </a:r>
            <a:r>
              <a:rPr lang="ru-RU" b="1" dirty="0"/>
              <a:t> </a:t>
            </a:r>
            <a:r>
              <a:rPr lang="ru-RU" b="1" dirty="0" err="1"/>
              <a:t>нетривалого</a:t>
            </a:r>
            <a:r>
              <a:rPr lang="ru-RU" b="1" dirty="0"/>
              <a:t> </a:t>
            </a:r>
            <a:r>
              <a:rPr lang="ru-RU" b="1" dirty="0" err="1"/>
              <a:t>життя</a:t>
            </a:r>
            <a:r>
              <a:rPr lang="ru-RU" b="1" dirty="0"/>
              <a:t> любив особливою </a:t>
            </a:r>
            <a:r>
              <a:rPr lang="ru-RU" b="1" dirty="0" err="1"/>
              <a:t>любов'ю</a:t>
            </a:r>
            <a:r>
              <a:rPr lang="ru-RU" b="1" dirty="0"/>
              <a:t>. </a:t>
            </a:r>
            <a:r>
              <a:rPr lang="ru-RU" b="1" dirty="0" err="1"/>
              <a:t>Рідне</a:t>
            </a:r>
            <a:r>
              <a:rPr lang="ru-RU" b="1" dirty="0"/>
              <a:t> </a:t>
            </a:r>
            <a:r>
              <a:rPr lang="ru-RU" b="1" dirty="0" err="1"/>
              <a:t>місто</a:t>
            </a:r>
            <a:r>
              <a:rPr lang="ru-RU" b="1" dirty="0"/>
              <a:t> </a:t>
            </a:r>
            <a:r>
              <a:rPr lang="ru-RU" b="1" dirty="0" err="1"/>
              <a:t>письменника</a:t>
            </a:r>
            <a:r>
              <a:rPr lang="ru-RU" b="1" dirty="0"/>
              <a:t> </a:t>
            </a:r>
            <a:r>
              <a:rPr lang="ru-RU" b="1" dirty="0" err="1"/>
              <a:t>згадується</a:t>
            </a:r>
            <a:r>
              <a:rPr lang="ru-RU" b="1" dirty="0"/>
              <a:t> у </a:t>
            </a:r>
            <a:r>
              <a:rPr lang="ru-RU" b="1" dirty="0" err="1"/>
              <a:t>всіх</a:t>
            </a:r>
            <a:r>
              <a:rPr lang="ru-RU" b="1" dirty="0"/>
              <a:t> </a:t>
            </a:r>
            <a:r>
              <a:rPr lang="ru-RU" b="1" dirty="0" err="1"/>
              <a:t>його</a:t>
            </a:r>
            <a:r>
              <a:rPr lang="ru-RU" b="1" dirty="0"/>
              <a:t> </a:t>
            </a:r>
            <a:r>
              <a:rPr lang="ru-RU" b="1" dirty="0" err="1"/>
              <a:t>творах</a:t>
            </a:r>
            <a:r>
              <a:rPr lang="ru-RU" b="1" dirty="0"/>
              <a:t>. Особливо </a:t>
            </a:r>
            <a:r>
              <a:rPr lang="ru-RU" b="1" dirty="0" err="1"/>
              <a:t>багато</a:t>
            </a:r>
            <a:r>
              <a:rPr lang="ru-RU" b="1" dirty="0"/>
              <a:t> </a:t>
            </a:r>
            <a:r>
              <a:rPr lang="ru-RU" b="1" dirty="0" err="1"/>
              <a:t>описів</a:t>
            </a:r>
            <a:r>
              <a:rPr lang="ru-RU" b="1" dirty="0"/>
              <a:t> </a:t>
            </a:r>
            <a:r>
              <a:rPr lang="ru-RU" b="1" dirty="0" err="1"/>
              <a:t>Києва</a:t>
            </a:r>
            <a:r>
              <a:rPr lang="ru-RU" b="1" dirty="0"/>
              <a:t> у </a:t>
            </a:r>
            <a:r>
              <a:rPr lang="ru-RU" b="1" dirty="0" err="1"/>
              <a:t>романі</a:t>
            </a:r>
            <a:r>
              <a:rPr lang="ru-RU" b="1" dirty="0"/>
              <a:t> "</a:t>
            </a:r>
            <a:r>
              <a:rPr lang="ru-RU" b="1" dirty="0" err="1"/>
              <a:t>Біла</a:t>
            </a:r>
            <a:r>
              <a:rPr lang="ru-RU" b="1" dirty="0"/>
              <a:t> </a:t>
            </a:r>
            <a:r>
              <a:rPr lang="ru-RU" b="1" dirty="0" err="1"/>
              <a:t>гвардія</a:t>
            </a:r>
            <a:r>
              <a:rPr lang="ru-RU" b="1" dirty="0"/>
              <a:t>":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62184"/>
            <a:ext cx="4262542" cy="741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1411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683" y="0"/>
            <a:ext cx="10287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438174"/>
            <a:ext cx="6389881" cy="421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4" y="1405290"/>
            <a:ext cx="5407124" cy="5407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33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372533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40" y="2996952"/>
            <a:ext cx="4826310" cy="321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277"/>
            <a:ext cx="5766096" cy="330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15739"/>
            <a:ext cx="6448425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391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6910" y="238336"/>
            <a:ext cx="3937090" cy="63813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З </a:t>
            </a:r>
            <a:r>
              <a:rPr lang="ru-RU" dirty="0" err="1"/>
              <a:t>будинку</a:t>
            </a:r>
            <a:r>
              <a:rPr lang="ru-RU" dirty="0"/>
              <a:t> № 13, </a:t>
            </a:r>
            <a:r>
              <a:rPr lang="ru-RU" dirty="0" err="1"/>
              <a:t>описаного</a:t>
            </a:r>
            <a:r>
              <a:rPr lang="ru-RU" dirty="0"/>
              <a:t> у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творах</a:t>
            </a:r>
            <a:r>
              <a:rPr lang="ru-RU" dirty="0"/>
              <a:t>, </a:t>
            </a:r>
            <a:r>
              <a:rPr lang="ru-RU" dirty="0" err="1"/>
              <a:t>навесні</a:t>
            </a:r>
            <a:r>
              <a:rPr lang="ru-RU" dirty="0"/>
              <a:t> 1916 року </a:t>
            </a:r>
            <a:r>
              <a:rPr lang="ru-RU" dirty="0" err="1"/>
              <a:t>молодий</a:t>
            </a:r>
            <a:r>
              <a:rPr lang="ru-RU" dirty="0"/>
              <a:t> </a:t>
            </a:r>
            <a:r>
              <a:rPr lang="ru-RU" dirty="0" err="1"/>
              <a:t>лікар</a:t>
            </a:r>
            <a:r>
              <a:rPr lang="ru-RU" dirty="0"/>
              <a:t> Михайло Булгаков </a:t>
            </a:r>
            <a:r>
              <a:rPr lang="ru-RU" dirty="0" err="1"/>
              <a:t>поїхав</a:t>
            </a:r>
            <a:r>
              <a:rPr lang="ru-RU" dirty="0"/>
              <a:t> на фронт.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добровольцем Червоного </a:t>
            </a:r>
            <a:r>
              <a:rPr lang="ru-RU" dirty="0" err="1"/>
              <a:t>Хреста</a:t>
            </a:r>
            <a:r>
              <a:rPr lang="ru-RU" dirty="0"/>
              <a:t> і </a:t>
            </a:r>
            <a:r>
              <a:rPr lang="ru-RU" dirty="0" err="1"/>
              <a:t>ніколи</a:t>
            </a:r>
            <a:r>
              <a:rPr lang="ru-RU" dirty="0"/>
              <a:t> не </a:t>
            </a:r>
            <a:r>
              <a:rPr lang="ru-RU" dirty="0" err="1"/>
              <a:t>уникав</a:t>
            </a:r>
            <a:r>
              <a:rPr lang="ru-RU" dirty="0"/>
              <a:t> </a:t>
            </a:r>
            <a:r>
              <a:rPr lang="ru-RU" dirty="0" err="1"/>
              <a:t>кровопролитних</a:t>
            </a:r>
            <a:r>
              <a:rPr lang="ru-RU" dirty="0"/>
              <a:t> </a:t>
            </a:r>
            <a:r>
              <a:rPr lang="ru-RU" dirty="0" err="1"/>
              <a:t>боїв</a:t>
            </a:r>
            <a:r>
              <a:rPr lang="ru-RU" dirty="0"/>
              <a:t>. </a:t>
            </a:r>
            <a:r>
              <a:rPr lang="ru-RU" dirty="0" err="1"/>
              <a:t>Сюди</a:t>
            </a:r>
            <a:r>
              <a:rPr lang="ru-RU" dirty="0"/>
              <a:t> ж </a:t>
            </a:r>
            <a:r>
              <a:rPr lang="ru-RU" dirty="0" err="1"/>
              <a:t>повернувся</a:t>
            </a:r>
            <a:r>
              <a:rPr lang="ru-RU" dirty="0"/>
              <a:t> Булгаков у </a:t>
            </a:r>
            <a:r>
              <a:rPr lang="ru-RU" dirty="0" err="1"/>
              <a:t>вересні</a:t>
            </a:r>
            <a:r>
              <a:rPr lang="ru-RU" dirty="0"/>
              <a:t> того ж року.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відкликали</a:t>
            </a:r>
            <a:r>
              <a:rPr lang="ru-RU" dirty="0"/>
              <a:t> з фронту і </a:t>
            </a:r>
            <a:r>
              <a:rPr lang="ru-RU" dirty="0" err="1"/>
              <a:t>призначили</a:t>
            </a:r>
            <a:r>
              <a:rPr lang="ru-RU" dirty="0"/>
              <a:t> </a:t>
            </a:r>
            <a:r>
              <a:rPr lang="ru-RU" dirty="0" err="1"/>
              <a:t>земським</a:t>
            </a:r>
            <a:r>
              <a:rPr lang="ru-RU" dirty="0"/>
              <a:t> </a:t>
            </a:r>
            <a:r>
              <a:rPr lang="ru-RU" dirty="0" err="1"/>
              <a:t>лікарем</a:t>
            </a:r>
            <a:r>
              <a:rPr lang="ru-RU" dirty="0"/>
              <a:t> глухого </a:t>
            </a:r>
            <a:r>
              <a:rPr lang="ru-RU" dirty="0" err="1"/>
              <a:t>смоленського</a:t>
            </a:r>
            <a:r>
              <a:rPr lang="ru-RU" dirty="0"/>
              <a:t> села.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5387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13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93" y="188640"/>
            <a:ext cx="9064030" cy="632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85" y="3617849"/>
            <a:ext cx="4117048" cy="3087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065" y="1052736"/>
            <a:ext cx="5058139" cy="379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48" y="518187"/>
            <a:ext cx="3670721" cy="4338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198" y="3082326"/>
            <a:ext cx="4571871" cy="35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064" y="1430031"/>
            <a:ext cx="5127410" cy="3845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037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8541" y="-32828"/>
            <a:ext cx="10233903" cy="689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029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5639" cy="688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90" y="332656"/>
            <a:ext cx="5839620" cy="3883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810" y="2261841"/>
            <a:ext cx="45720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39522"/>
            <a:ext cx="4781550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92159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441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360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102</Words>
  <Application>Microsoft Office PowerPoint</Application>
  <PresentationFormat>Экран (4:3)</PresentationFormat>
  <Paragraphs>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Булгаков і Київ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Galina</dc:creator>
  <cp:lastModifiedBy>Galichka</cp:lastModifiedBy>
  <cp:revision>9</cp:revision>
  <dcterms:created xsi:type="dcterms:W3CDTF">2013-11-19T17:59:45Z</dcterms:created>
  <dcterms:modified xsi:type="dcterms:W3CDTF">2013-11-19T19:41:25Z</dcterms:modified>
</cp:coreProperties>
</file>