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54DBC3-4CDC-4ABC-A869-5B23DC058F5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622098-94DD-4E7D-9467-BB8A76A6E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3"/>
            <a:ext cx="9144000" cy="274565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Спадковий імунітет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(видовий або природжений)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46805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Природжений імунітет — це неспецифічна резистентність, що властива тому чи іншому виду тварин або людині і передається спад­ково з покоління в покоління. Прикладом спадкового імунітету може бути несприйнятливість людей до чуми рогатої худоби, собак, курячої холери, інфекційної анемії коней. З іншого боку, тварини не хворіють на багато інфекцій людини — черевний тиф, скарлатину, вітряну віс­пу, сифіліс, кір та ін.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725144"/>
            <a:ext cx="2466975" cy="1847850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725144"/>
            <a:ext cx="1872208" cy="187220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Спадковий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імунітет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залежить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фізіологічних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біологічних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особливостей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того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іншого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виду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сформувались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про­цесі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природного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відбору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мінливості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генетичної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адаптації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 умов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зовнішнього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Помічено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висока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сприйнятливість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інфекційних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захворю­вань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бактеріальної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вірусної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етіології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буває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серед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видів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популяцій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 людей),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зустрічаються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цим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збудником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ре­зультаті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екологічної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географічної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ізоляції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861048"/>
            <a:ext cx="5112568" cy="244827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Ступінь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напруженості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спадкового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імунітету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абсолют­ним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відносним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Так,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пацюків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клітини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не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рецепторів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дифтерійного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риб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ящірок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—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правцевого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токсину,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внаслідок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вони абсолютно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несприйнятливі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названих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токсинів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Імунітет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деяких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збудників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інфекційних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захво­рювань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підвищити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зміною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температури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діянням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орга­нізм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гормонами,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імунодепресантами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рентгенівським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опромінюван­ням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Так,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курей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знизити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в жаб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підвищити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температуру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то вони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бацил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сибірки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цьому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разі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кажуть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відносну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несприйнятливість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581128"/>
            <a:ext cx="3168352" cy="2016224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3816424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Механізм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імунітету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інфекційних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захворювань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грунтується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відсутності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клітинах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рецепторів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субстратів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потріб­них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адсорбції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розмноження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збудника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наявності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речовин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блокують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репродукцію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патогенних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агентів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властивості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макроорга­нізму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синтезувати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інгібітори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відповідь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патогенних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мікроорганізмів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aKDrzbXLx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501008"/>
            <a:ext cx="2540000" cy="3096344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7584"/>
            <a:ext cx="9167567" cy="6840415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Спадковий імунітет</vt:lpstr>
      <vt:lpstr>Слайд 2</vt:lpstr>
      <vt:lpstr>Слайд 3</vt:lpstr>
      <vt:lpstr>Слайд 4</vt:lpstr>
      <vt:lpstr>Слайд 5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2013-02-11T17:48:49Z</dcterms:created>
  <dcterms:modified xsi:type="dcterms:W3CDTF">2013-02-11T18:27:28Z</dcterms:modified>
</cp:coreProperties>
</file>