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sldIdLst>
    <p:sldId id="256" r:id="rId3"/>
    <p:sldId id="264" r:id="rId4"/>
    <p:sldId id="258" r:id="rId5"/>
    <p:sldId id="259" r:id="rId6"/>
    <p:sldId id="260" r:id="rId7"/>
    <p:sldId id="262" r:id="rId8"/>
    <p:sldId id="263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60"/>
  </p:normalViewPr>
  <p:slideViewPr>
    <p:cSldViewPr>
      <p:cViewPr varScale="1">
        <p:scale>
          <a:sx n="104" d="100"/>
          <a:sy n="104" d="100"/>
        </p:scale>
        <p:origin x="-1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Презентація на тему:</a:t>
            </a:r>
            <a:b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«Царське Село»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15408" y="4941168"/>
            <a:ext cx="4528592" cy="1752600"/>
          </a:xfrm>
        </p:spPr>
        <p:txBody>
          <a:bodyPr/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Виконала:</a:t>
            </a:r>
          </a:p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Учениця 11-Б класу</a:t>
            </a:r>
          </a:p>
          <a:p>
            <a:r>
              <a:rPr lang="uk-UA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Прищепа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Єлизавета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06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44"/>
            <a:ext cx="9144000" cy="6963836"/>
          </a:xfrm>
        </p:spPr>
      </p:pic>
    </p:spTree>
    <p:extLst>
      <p:ext uri="{BB962C8B-B14F-4D97-AF65-F5344CB8AC3E}">
        <p14:creationId xmlns:p14="http://schemas.microsoft.com/office/powerpoint/2010/main" val="397011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Загальні відомості</a:t>
            </a:r>
            <a:endParaRPr lang="ru-RU" sz="4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15690"/>
            <a:ext cx="4258816" cy="4484712"/>
          </a:xfrm>
        </p:spPr>
        <p:txBody>
          <a:bodyPr/>
          <a:lstStyle/>
          <a:p>
            <a:pPr marL="114300" indent="0">
              <a:buNone/>
            </a:pPr>
            <a:r>
              <a:rPr lang="ru-RU" dirty="0" smtClean="0"/>
              <a:t>	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Царське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Село (музей-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заповідник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) -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відомий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у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Росії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й у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світі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палацово-парковий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ансамбль,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нині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музейний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заклад.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Розташований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у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місті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Пушкін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та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віднесений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до складу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міської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агломерації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міста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Санкт-Петербург.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Має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розгалужену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мережу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стародавніх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парків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павільйонів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палаців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та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службових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приміщень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Належить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до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найкращих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палацово-паркових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ансамблів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Європи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і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світу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3240360" cy="487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/>
            </a:r>
            <a:b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ru-RU" sz="40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Складові</a:t>
            </a:r>
            <a:r>
              <a:rPr lang="ru-RU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</a:t>
            </a:r>
            <a:r>
              <a:rPr lang="ru-RU" sz="4000" b="1" cap="none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частини</a:t>
            </a:r>
            <a:r>
              <a:rPr lang="ru-RU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ансамблю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/>
            </a:r>
            <a:br>
              <a:rPr lang="ru-RU" b="1" dirty="0">
                <a:solidFill>
                  <a:srgbClr val="000000"/>
                </a:solidFill>
                <a:latin typeface="Arial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53139"/>
            <a:ext cx="8229600" cy="4916760"/>
          </a:xfrm>
        </p:spPr>
        <p:txBody>
          <a:bodyPr>
            <a:noAutofit/>
          </a:bodyPr>
          <a:lstStyle/>
          <a:p>
            <a:r>
              <a:rPr lang="ru-RU" sz="2000" dirty="0">
                <a:latin typeface="Calibri" pitchFamily="34" charset="0"/>
                <a:cs typeface="Calibri" pitchFamily="34" charset="0"/>
              </a:rPr>
              <a:t>Великий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Царськосільський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палац,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або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також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Катерининський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палац (названий так на честь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дружини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Петра —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цариці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Катерини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І.</a:t>
            </a:r>
          </a:p>
          <a:p>
            <a:r>
              <a:rPr lang="ru-RU" sz="2000" dirty="0" err="1">
                <a:latin typeface="Calibri" pitchFamily="34" charset="0"/>
                <a:cs typeface="Calibri" pitchFamily="34" charset="0"/>
              </a:rPr>
              <a:t>Знаменська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церква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(1716,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перебудови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1734, 1864—65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рр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.)</a:t>
            </a:r>
          </a:p>
          <a:p>
            <a:r>
              <a:rPr lang="ru-RU" sz="2000" dirty="0">
                <a:latin typeface="Calibri" pitchFamily="34" charset="0"/>
                <a:cs typeface="Calibri" pitchFamily="34" charset="0"/>
              </a:rPr>
              <a:t>Сад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бароко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r>
              <a:rPr lang="ru-RU" sz="2000" dirty="0" err="1">
                <a:latin typeface="Calibri" pitchFamily="34" charset="0"/>
                <a:cs typeface="Calibri" pitchFamily="34" charset="0"/>
              </a:rPr>
              <a:t>Пейзажний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парк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7645424" cy="313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57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/>
            </a:r>
            <a:br>
              <a:rPr lang="ru-RU" sz="36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ru-RU" sz="40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Складові</a:t>
            </a:r>
            <a:r>
              <a:rPr lang="ru-RU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</a:t>
            </a:r>
            <a:r>
              <a:rPr lang="ru-RU" sz="4000" b="1" cap="none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частини</a:t>
            </a:r>
            <a:r>
              <a:rPr lang="ru-RU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ансамблю</a:t>
            </a:r>
            <a:r>
              <a:rPr lang="ru-RU" sz="4000" b="1" dirty="0">
                <a:solidFill>
                  <a:srgbClr val="000000"/>
                </a:solidFill>
                <a:latin typeface="Arial"/>
              </a:rPr>
              <a:t/>
            </a:r>
            <a:br>
              <a:rPr lang="ru-RU" sz="4000" b="1" dirty="0">
                <a:solidFill>
                  <a:srgbClr val="000000"/>
                </a:solidFill>
                <a:latin typeface="Arial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8229600" cy="4700736"/>
          </a:xfrm>
        </p:spPr>
        <p:txBody>
          <a:bodyPr>
            <a:normAutofit/>
          </a:bodyPr>
          <a:lstStyle/>
          <a:p>
            <a:r>
              <a:rPr lang="ru-RU" sz="1800" dirty="0" err="1" smtClean="0">
                <a:latin typeface="Calibri" pitchFamily="34" charset="0"/>
                <a:cs typeface="Calibri" pitchFamily="34" charset="0"/>
              </a:rPr>
              <a:t>Павільйони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пейзажного парку —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Вечірня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зала,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Турецькі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лазні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, Пандус,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Верхня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та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Нижня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ванни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Ермітажна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кухня, Кухня-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руїна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Концертна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зала,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Палладіїв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міст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, Арсенал,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Піраміда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Дерев'яна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купальня, Вежа-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руїна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неоготична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караулка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біля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Баболовських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воріт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Біла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вежа,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павільйон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Шапель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, Велика оранжерея.</a:t>
            </a:r>
          </a:p>
          <a:p>
            <a:r>
              <a:rPr lang="ru-RU" sz="1800" dirty="0">
                <a:latin typeface="Calibri" pitchFamily="34" charset="0"/>
                <a:cs typeface="Calibri" pitchFamily="34" charset="0"/>
              </a:rPr>
              <a:t>ансамбль —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Китайське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село з театром,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парковими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містками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та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альтанками</a:t>
            </a:r>
            <a:endParaRPr lang="ru-RU" sz="1800" dirty="0">
              <a:latin typeface="Calibri" pitchFamily="34" charset="0"/>
              <a:cs typeface="Calibri" pitchFamily="34" charset="0"/>
            </a:endParaRPr>
          </a:p>
          <a:p>
            <a:r>
              <a:rPr lang="ru-RU" sz="1800" dirty="0">
                <a:latin typeface="Calibri" pitchFamily="34" charset="0"/>
                <a:cs typeface="Calibri" pitchFamily="34" charset="0"/>
              </a:rPr>
              <a:t>ансамбль —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Адміралтейство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</a:t>
            </a:r>
            <a:endParaRPr lang="ru-RU" sz="1800" dirty="0" smtClean="0">
              <a:latin typeface="Calibri" pitchFamily="34" charset="0"/>
              <a:cs typeface="Calibri" pitchFamily="34" charset="0"/>
            </a:endParaRPr>
          </a:p>
          <a:p>
            <a:pPr marL="114300" indent="0">
              <a:buNone/>
            </a:pPr>
            <a:r>
              <a:rPr lang="ru-R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   ( 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три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павільйони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ru-RU" sz="1800" dirty="0" err="1" smtClean="0">
                <a:latin typeface="Calibri" pitchFamily="34" charset="0"/>
                <a:cs typeface="Calibri" pitchFamily="34" charset="0"/>
              </a:rPr>
              <a:t>містечко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err="1">
                <a:latin typeface="Calibri" pitchFamily="34" charset="0"/>
                <a:cs typeface="Calibri" pitchFamily="34" charset="0"/>
              </a:rPr>
              <a:t>Софія</a:t>
            </a:r>
            <a:endParaRPr lang="ru-RU" sz="1800" dirty="0">
              <a:latin typeface="Calibri" pitchFamily="34" charset="0"/>
              <a:cs typeface="Calibri" pitchFamily="34" charset="0"/>
            </a:endParaRPr>
          </a:p>
          <a:p>
            <a:r>
              <a:rPr lang="ru-RU" sz="1800" dirty="0" err="1" smtClean="0">
                <a:latin typeface="Calibri" pitchFamily="34" charset="0"/>
                <a:cs typeface="Calibri" pitchFamily="34" charset="0"/>
              </a:rPr>
              <a:t>Федорівський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городок.</a:t>
            </a:r>
          </a:p>
          <a:p>
            <a:r>
              <a:rPr lang="ru-RU" sz="1800" dirty="0" err="1">
                <a:latin typeface="Calibri" pitchFamily="34" charset="0"/>
                <a:cs typeface="Calibri" pitchFamily="34" charset="0"/>
              </a:rPr>
              <a:t>Александрівський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 палац з </a:t>
            </a:r>
            <a:endParaRPr lang="ru-RU" sz="1800" dirty="0" smtClean="0">
              <a:latin typeface="Calibri" pitchFamily="34" charset="0"/>
              <a:cs typeface="Calibri" pitchFamily="34" charset="0"/>
            </a:endParaRPr>
          </a:p>
          <a:p>
            <a:pPr marL="114300" indent="0">
              <a:buNone/>
            </a:pPr>
            <a:r>
              <a:rPr lang="ru-R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ru-RU" sz="1800" dirty="0" err="1" smtClean="0">
                <a:latin typeface="Calibri" pitchFamily="34" charset="0"/>
                <a:cs typeface="Calibri" pitchFamily="34" charset="0"/>
              </a:rPr>
              <a:t>пейзажним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парком</a:t>
            </a:r>
          </a:p>
          <a:p>
            <a:endParaRPr lang="ru-RU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12976"/>
            <a:ext cx="511235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10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cap="none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Складові</a:t>
            </a:r>
            <a:r>
              <a:rPr lang="ru-RU" sz="36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</a:t>
            </a:r>
            <a:r>
              <a:rPr lang="ru-RU" sz="3600" b="1" cap="none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частини</a:t>
            </a:r>
            <a:r>
              <a:rPr lang="ru-RU" sz="36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ансамблю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06947"/>
            <a:ext cx="8229600" cy="4373563"/>
          </a:xfrm>
        </p:spPr>
        <p:txBody>
          <a:bodyPr/>
          <a:lstStyle/>
          <a:p>
            <a:pPr lvl="0">
              <a:buClr>
                <a:srgbClr val="93A299"/>
              </a:buClr>
            </a:pPr>
            <a:r>
              <a:rPr lang="ru-RU" dirty="0" err="1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Царськосільський</a:t>
            </a:r>
            <a:r>
              <a:rPr lang="ru-RU" dirty="0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err="1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ліцей</a:t>
            </a:r>
            <a:r>
              <a:rPr lang="ru-RU" dirty="0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lvl="0">
              <a:buClr>
                <a:srgbClr val="93A299"/>
              </a:buClr>
            </a:pPr>
            <a:r>
              <a:rPr lang="ru-RU" dirty="0" err="1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Єгипетська</a:t>
            </a:r>
            <a:r>
              <a:rPr lang="ru-RU" dirty="0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 брама</a:t>
            </a:r>
          </a:p>
          <a:p>
            <a:pPr lvl="0">
              <a:buClr>
                <a:srgbClr val="93A299"/>
              </a:buClr>
            </a:pPr>
            <a:r>
              <a:rPr lang="ru-RU" dirty="0" err="1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Стайні</a:t>
            </a:r>
            <a:r>
              <a:rPr lang="ru-RU" dirty="0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 на 200 коней</a:t>
            </a:r>
          </a:p>
          <a:p>
            <a:pPr lvl="0">
              <a:buClr>
                <a:srgbClr val="93A299"/>
              </a:buClr>
            </a:pPr>
            <a:r>
              <a:rPr lang="ru-RU" dirty="0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Манеж</a:t>
            </a:r>
          </a:p>
          <a:p>
            <a:pPr lvl="0">
              <a:buClr>
                <a:srgbClr val="93A299"/>
              </a:buClr>
            </a:pPr>
            <a:r>
              <a:rPr lang="ru-RU" dirty="0" err="1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Екіпажний</a:t>
            </a:r>
            <a:r>
              <a:rPr lang="ru-RU" dirty="0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 сарай з каретами</a:t>
            </a:r>
          </a:p>
          <a:p>
            <a:pPr lvl="0">
              <a:buClr>
                <a:srgbClr val="93A299"/>
              </a:buClr>
            </a:pPr>
            <a:r>
              <a:rPr lang="ru-RU" dirty="0" err="1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Павільйон</a:t>
            </a:r>
            <a:r>
              <a:rPr lang="ru-RU" dirty="0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 Грот</a:t>
            </a:r>
          </a:p>
          <a:p>
            <a:pPr lvl="0">
              <a:buClr>
                <a:srgbClr val="93A299"/>
              </a:buClr>
            </a:pPr>
            <a:r>
              <a:rPr lang="ru-RU" dirty="0" err="1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Павільйон</a:t>
            </a:r>
            <a:r>
              <a:rPr lang="ru-RU" dirty="0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err="1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Ермітаж</a:t>
            </a:r>
            <a:endParaRPr lang="ru-RU" dirty="0">
              <a:solidFill>
                <a:srgbClr val="564B3C"/>
              </a:solidFill>
              <a:latin typeface="Calibri" pitchFamily="34" charset="0"/>
              <a:cs typeface="Calibri" pitchFamily="34" charset="0"/>
            </a:endParaRPr>
          </a:p>
          <a:p>
            <a:pPr lvl="0">
              <a:buClr>
                <a:srgbClr val="93A299"/>
              </a:buClr>
            </a:pPr>
            <a:r>
              <a:rPr lang="ru-RU" dirty="0" err="1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Холодні</a:t>
            </a:r>
            <a:r>
              <a:rPr lang="ru-RU" dirty="0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err="1">
                <a:solidFill>
                  <a:srgbClr val="564B3C"/>
                </a:solidFill>
                <a:latin typeface="Calibri" pitchFamily="34" charset="0"/>
                <a:cs typeface="Calibri" pitchFamily="34" charset="0"/>
              </a:rPr>
              <a:t>лазні</a:t>
            </a:r>
            <a:endParaRPr lang="ru-RU" dirty="0">
              <a:solidFill>
                <a:srgbClr val="564B3C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dirty="0" err="1">
                <a:latin typeface="Calibri" pitchFamily="34" charset="0"/>
                <a:cs typeface="Calibri" pitchFamily="34" charset="0"/>
              </a:rPr>
              <a:t>Камеронова</a:t>
            </a:r>
            <a:r>
              <a:rPr lang="ru-RU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галерея</a:t>
            </a:r>
          </a:p>
          <a:p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57368"/>
            <a:ext cx="3240360" cy="487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0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Великий </a:t>
            </a:r>
            <a:r>
              <a:rPr lang="ru-RU" sz="3600" b="1" cap="none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Царськосільський</a:t>
            </a:r>
            <a:r>
              <a:rPr lang="ru-RU" sz="36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палац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7344816" cy="4884303"/>
          </a:xfrm>
        </p:spPr>
      </p:pic>
    </p:spTree>
    <p:extLst>
      <p:ext uri="{BB962C8B-B14F-4D97-AF65-F5344CB8AC3E}">
        <p14:creationId xmlns:p14="http://schemas.microsoft.com/office/powerpoint/2010/main" val="307972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Янтарна кімната</a:t>
            </a:r>
            <a:endParaRPr lang="ru-RU" sz="4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32" y="1664804"/>
            <a:ext cx="6696744" cy="502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28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cap="none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Павільйон</a:t>
            </a:r>
            <a:r>
              <a:rPr lang="ru-RU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40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Ермітаж</a:t>
            </a:r>
            <a:endParaRPr lang="ru-RU" sz="4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7272808" cy="4836418"/>
          </a:xfrm>
        </p:spPr>
      </p:pic>
    </p:spTree>
    <p:extLst>
      <p:ext uri="{BB962C8B-B14F-4D97-AF65-F5344CB8AC3E}">
        <p14:creationId xmlns:p14="http://schemas.microsoft.com/office/powerpoint/2010/main" val="300555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Кухня-</a:t>
            </a:r>
            <a:r>
              <a:rPr lang="ru-RU" sz="4000" b="1" cap="none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руїна</a:t>
            </a:r>
            <a:endParaRPr lang="ru-RU" sz="4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32048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324036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83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83</TotalTime>
  <Words>163</Words>
  <Application>Microsoft Office PowerPoint</Application>
  <PresentationFormat>Экран (4:3)</PresentationFormat>
  <Paragraphs>34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Тема Office</vt:lpstr>
      <vt:lpstr>Аптека</vt:lpstr>
      <vt:lpstr>Презентація на тему: «Царське Село»</vt:lpstr>
      <vt:lpstr>Загальні відомості</vt:lpstr>
      <vt:lpstr> Складові частини ансамблю </vt:lpstr>
      <vt:lpstr> Складові частини ансамблю </vt:lpstr>
      <vt:lpstr>Складові частини ансамблю</vt:lpstr>
      <vt:lpstr>Великий Царськосільський палац</vt:lpstr>
      <vt:lpstr>Янтарна кімната</vt:lpstr>
      <vt:lpstr>Павільйон Ермітаж</vt:lpstr>
      <vt:lpstr>Кухня-руїна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qwery</cp:lastModifiedBy>
  <cp:revision>10</cp:revision>
  <dcterms:modified xsi:type="dcterms:W3CDTF">2014-02-06T19:12:28Z</dcterms:modified>
</cp:coreProperties>
</file>