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4A2942-E5BA-487F-8B7D-44C656D614F3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90B14B-51F9-492F-9139-0BAD53219C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1904" y="1844824"/>
            <a:ext cx="3600400" cy="122237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Taras</a:t>
            </a:r>
            <a:r>
              <a:rPr lang="en-US" sz="4400" dirty="0"/>
              <a:t> Shevchenko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5053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1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39791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Taras</a:t>
            </a:r>
            <a:r>
              <a:rPr lang="en-US" sz="2400" dirty="0"/>
              <a:t> </a:t>
            </a:r>
            <a:r>
              <a:rPr lang="en-US" sz="2400" dirty="0" err="1" smtClean="0"/>
              <a:t>Hryhorovych</a:t>
            </a:r>
            <a:r>
              <a:rPr lang="en-US" sz="2400" dirty="0" smtClean="0"/>
              <a:t> was </a:t>
            </a:r>
            <a:r>
              <a:rPr lang="en-US" sz="2400" dirty="0"/>
              <a:t>a Ukrainian poet and artist. He is also known under the name </a:t>
            </a:r>
            <a:r>
              <a:rPr lang="en-US" sz="2400" dirty="0" err="1"/>
              <a:t>Kobzar</a:t>
            </a:r>
            <a:r>
              <a:rPr lang="en-US" sz="2400" dirty="0"/>
              <a:t> after his most famous literary work, a collection of poems entitled </a:t>
            </a:r>
            <a:r>
              <a:rPr lang="en-US" sz="2400" dirty="0" err="1"/>
              <a:t>Kobzar</a:t>
            </a:r>
            <a:r>
              <a:rPr lang="en-US" sz="2400" dirty="0"/>
              <a:t>. </a:t>
            </a:r>
            <a:r>
              <a:rPr lang="en-US" sz="2400" dirty="0" smtClean="0"/>
              <a:t>Shevchenko </a:t>
            </a:r>
            <a:r>
              <a:rPr lang="en-US" sz="2400" dirty="0"/>
              <a:t>is also known for many masterpieces as a painter and an illustrator.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89446"/>
            <a:ext cx="4397168" cy="351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1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881" y="1628800"/>
            <a:ext cx="381642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Shevchenko </a:t>
            </a:r>
            <a:r>
              <a:rPr lang="en-US" sz="2400" dirty="0"/>
              <a:t>was accepted as a student into the Academy of Arts in the workshop of Karl </a:t>
            </a:r>
            <a:r>
              <a:rPr lang="en-US" sz="2400" dirty="0" err="1"/>
              <a:t>Briullov</a:t>
            </a:r>
            <a:r>
              <a:rPr lang="en-US" sz="2400" dirty="0"/>
              <a:t>. </a:t>
            </a:r>
            <a:r>
              <a:rPr lang="en-US" sz="2400" smtClean="0"/>
              <a:t>He </a:t>
            </a:r>
            <a:r>
              <a:rPr lang="en-US" sz="2400" dirty="0"/>
              <a:t>became a resident student at the Association for the Encouragement of Artists. At the annual examinations at the Imperial Academy of Arts, Shevchenko was given a Silver Medal for a landscape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He began writing poetry while he was a </a:t>
            </a:r>
            <a:r>
              <a:rPr lang="en-US" sz="2400" dirty="0" smtClean="0"/>
              <a:t>serf</a:t>
            </a:r>
            <a:r>
              <a:rPr lang="ru-RU" sz="2400" dirty="0" smtClean="0"/>
              <a:t>. </a:t>
            </a:r>
            <a:r>
              <a:rPr lang="en-US" sz="2400" dirty="0" smtClean="0"/>
              <a:t>In </a:t>
            </a:r>
            <a:r>
              <a:rPr lang="en-US" sz="2400" dirty="0"/>
              <a:t>1840 his first collection of poetry, </a:t>
            </a:r>
            <a:r>
              <a:rPr lang="en-US" sz="2400" dirty="0" err="1"/>
              <a:t>Kobzar</a:t>
            </a:r>
            <a:r>
              <a:rPr lang="en-US" sz="2400" dirty="0"/>
              <a:t>, was published.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99" y="1772816"/>
            <a:ext cx="4752528" cy="415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69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466279"/>
            <a:ext cx="4078288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On March 22, 1845, the Council of the Academy of Arts granted Shevchenko the title of an artist. He again travelled to </a:t>
            </a:r>
            <a:r>
              <a:rPr lang="en-US" sz="2400" dirty="0" smtClean="0"/>
              <a:t>Ukraine</a:t>
            </a:r>
            <a:endParaRPr lang="en-US" sz="2400" dirty="0"/>
          </a:p>
          <a:p>
            <a:r>
              <a:rPr lang="en-US" sz="2400" dirty="0"/>
              <a:t>Shevchenko was imprisoned in Saint Petersburg. He was exiled as a private with the Russian military Orenburg garrison at Orsk, near the Ural Mountains.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5848"/>
            <a:ext cx="46805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17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083" y="1412776"/>
            <a:ext cx="4131568" cy="14427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Kateryna</a:t>
            </a:r>
            <a:r>
              <a:rPr lang="en-US" dirty="0"/>
              <a:t> (1842, Oil, </a:t>
            </a:r>
            <a:r>
              <a:rPr lang="en-US" dirty="0" err="1"/>
              <a:t>Taras</a:t>
            </a:r>
            <a:r>
              <a:rPr lang="en-US" dirty="0"/>
              <a:t> Shevchenko National Museum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460"/>
            <a:ext cx="4608512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96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64569"/>
            <a:ext cx="4131568" cy="8535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Self-portrait, 1845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" b="100000" l="0" r="950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35" y="908720"/>
            <a:ext cx="4871178" cy="616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79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5870" y="5907193"/>
            <a:ext cx="6292354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Shevchenko painting a friend. </a:t>
            </a:r>
            <a:r>
              <a:rPr lang="en-US" dirty="0" err="1"/>
              <a:t>Raim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0315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39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852936"/>
            <a:ext cx="4275584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 In a White Cap. Another copy.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8282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26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9463" y="2561718"/>
            <a:ext cx="376448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A gift to </a:t>
            </a:r>
            <a:r>
              <a:rPr lang="en-US" dirty="0" err="1"/>
              <a:t>Iakiv</a:t>
            </a:r>
            <a:r>
              <a:rPr lang="en-US" dirty="0"/>
              <a:t> </a:t>
            </a:r>
            <a:r>
              <a:rPr lang="en-US" dirty="0" err="1"/>
              <a:t>Kukkharenko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497560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1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211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Taras Shevchenko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Shevchenko painting a friend. Raim.</vt:lpstr>
      <vt:lpstr> In a White Cap. Another copy.</vt:lpstr>
      <vt:lpstr>A gift to Iakiv Kukkharenko.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Taras Shevchenko</dc:title>
  <dc:creator>User</dc:creator>
  <cp:lastModifiedBy>User</cp:lastModifiedBy>
  <cp:revision>6</cp:revision>
  <dcterms:created xsi:type="dcterms:W3CDTF">2013-12-08T12:24:36Z</dcterms:created>
  <dcterms:modified xsi:type="dcterms:W3CDTF">2013-12-08T13:44:59Z</dcterms:modified>
</cp:coreProperties>
</file>