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59" r:id="rId6"/>
    <p:sldId id="258" r:id="rId7"/>
    <p:sldId id="261" r:id="rId8"/>
    <p:sldId id="262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4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9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6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4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6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4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3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CC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39EB-37A9-41E4-9CB8-0FD39745971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7F8E-5C25-41DE-BC72-796B759D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484368" cy="11521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err="1" smtClean="0">
                <a:solidFill>
                  <a:srgbClr val="FF99CC"/>
                </a:solidFill>
              </a:rPr>
              <a:t>Шрі</a:t>
            </a:r>
            <a:r>
              <a:rPr lang="ru-RU" sz="9600" dirty="0" smtClean="0">
                <a:solidFill>
                  <a:srgbClr val="FF99CC"/>
                </a:solidFill>
              </a:rPr>
              <a:t>-Ланка</a:t>
            </a:r>
            <a:endParaRPr lang="ru-RU" sz="9600" dirty="0">
              <a:solidFill>
                <a:srgbClr val="FF99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7413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136904" cy="2769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err="1" smtClean="0"/>
              <a:t>Шрі</a:t>
            </a:r>
            <a:r>
              <a:rPr lang="uk-UA" sz="4800" b="1" dirty="0" smtClean="0"/>
              <a:t> Маху </a:t>
            </a:r>
            <a:r>
              <a:rPr lang="uk-UA" sz="4800" b="1" dirty="0" err="1" smtClean="0"/>
              <a:t>Бодхі</a:t>
            </a:r>
            <a:endParaRPr lang="ru-RU" sz="4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917893" cy="574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2911"/>
            <a:ext cx="8229600" cy="1143000"/>
          </a:xfrm>
        </p:spPr>
        <p:txBody>
          <a:bodyPr/>
          <a:lstStyle/>
          <a:p>
            <a:r>
              <a:rPr lang="uk-UA" b="1" dirty="0" smtClean="0"/>
              <a:t>Золотий храм </a:t>
            </a:r>
            <a:r>
              <a:rPr lang="uk-UA" b="1" dirty="0" err="1" smtClean="0"/>
              <a:t>Дамбулла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44408" cy="506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0071"/>
            <a:ext cx="8229600" cy="1036681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/>
              <a:t>Мавпи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200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Країна на карті світу</a:t>
            </a:r>
            <a:endParaRPr lang="ru-RU" sz="6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/>
              <a:t>Розміщення країни </a:t>
            </a:r>
            <a:endParaRPr lang="ru-RU" sz="7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47525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93" y="-9939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/>
              <a:t>С</a:t>
            </a:r>
            <a:r>
              <a:rPr lang="uk-UA" sz="6600" b="1" dirty="0" smtClean="0"/>
              <a:t>толиця</a:t>
            </a:r>
            <a:endParaRPr lang="ru-RU" sz="6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0" y="980728"/>
            <a:ext cx="7312799" cy="48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600" y="5855928"/>
            <a:ext cx="731279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Шрі</a:t>
            </a:r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Джаеварденепура</a:t>
            </a:r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Котте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Прапор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80538" cy="4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87423"/>
            <a:ext cx="7128792" cy="22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87423"/>
            <a:ext cx="7128792" cy="22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1" y="1196751"/>
            <a:ext cx="7552244" cy="50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87423"/>
            <a:ext cx="7128792" cy="22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5053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87423"/>
            <a:ext cx="7128792" cy="22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4" y="1196751"/>
            <a:ext cx="7560840" cy="50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Шрі-Ланка</vt:lpstr>
      <vt:lpstr>Країна на карті світу</vt:lpstr>
      <vt:lpstr>Розміщення країни </vt:lpstr>
      <vt:lpstr>Столиця</vt:lpstr>
      <vt:lpstr>Прапор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Золотий храм Дамбулла</vt:lpstr>
      <vt:lpstr>Мавпи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Шрі-Ланка</dc:title>
  <dc:creator>Admin</dc:creator>
  <cp:lastModifiedBy>Admin</cp:lastModifiedBy>
  <cp:revision>4</cp:revision>
  <dcterms:created xsi:type="dcterms:W3CDTF">2014-04-03T20:31:04Z</dcterms:created>
  <dcterms:modified xsi:type="dcterms:W3CDTF">2014-04-03T21:03:47Z</dcterms:modified>
</cp:coreProperties>
</file>