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66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9DAD1CA3-41A8-4D83-8977-EAB5DB49B73B}" type="datetimeFigureOut">
              <a:rPr lang="uk-UA" smtClean="0"/>
              <a:t>20.12.2014</a:t>
            </a:fld>
            <a:endParaRPr lang="uk-UA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EB61B58-58F6-43CB-8FFA-1920D4936C4B}" type="slidenum">
              <a:rPr lang="uk-UA" smtClean="0"/>
              <a:t>‹#›</a:t>
            </a:fld>
            <a:endParaRPr lang="uk-UA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1CA3-41A8-4D83-8977-EAB5DB49B73B}" type="datetimeFigureOut">
              <a:rPr lang="uk-UA" smtClean="0"/>
              <a:t>20.12.2014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1B58-58F6-43CB-8FFA-1920D4936C4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1CA3-41A8-4D83-8977-EAB5DB49B73B}" type="datetimeFigureOut">
              <a:rPr lang="uk-UA" smtClean="0"/>
              <a:t>20.12.2014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1B58-58F6-43CB-8FFA-1920D4936C4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1CA3-41A8-4D83-8977-EAB5DB49B73B}" type="datetimeFigureOut">
              <a:rPr lang="uk-UA" smtClean="0"/>
              <a:t>20.12.2014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1B58-58F6-43CB-8FFA-1920D4936C4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1CA3-41A8-4D83-8977-EAB5DB49B73B}" type="datetimeFigureOut">
              <a:rPr lang="uk-UA" smtClean="0"/>
              <a:t>20.12.2014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1B58-58F6-43CB-8FFA-1920D4936C4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1CA3-41A8-4D83-8977-EAB5DB49B73B}" type="datetimeFigureOut">
              <a:rPr lang="uk-UA" smtClean="0"/>
              <a:t>20.12.2014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1B58-58F6-43CB-8FFA-1920D4936C4B}" type="slidenum">
              <a:rPr lang="uk-UA" smtClean="0"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1CA3-41A8-4D83-8977-EAB5DB49B73B}" type="datetimeFigureOut">
              <a:rPr lang="uk-UA" smtClean="0"/>
              <a:t>20.12.2014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1B58-58F6-43CB-8FFA-1920D4936C4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1CA3-41A8-4D83-8977-EAB5DB49B73B}" type="datetimeFigureOut">
              <a:rPr lang="uk-UA" smtClean="0"/>
              <a:t>20.12.2014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1B58-58F6-43CB-8FFA-1920D4936C4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1CA3-41A8-4D83-8977-EAB5DB49B73B}" type="datetimeFigureOut">
              <a:rPr lang="uk-UA" smtClean="0"/>
              <a:t>20.12.2014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1B58-58F6-43CB-8FFA-1920D4936C4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1CA3-41A8-4D83-8977-EAB5DB49B73B}" type="datetimeFigureOut">
              <a:rPr lang="uk-UA" smtClean="0"/>
              <a:t>20.12.2014</a:t>
            </a:fld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1B58-58F6-43CB-8FFA-1920D4936C4B}" type="slidenum">
              <a:rPr lang="uk-UA" smtClean="0"/>
              <a:t>‹#›</a:t>
            </a:fld>
            <a:endParaRPr lang="uk-UA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1CA3-41A8-4D83-8977-EAB5DB49B73B}" type="datetimeFigureOut">
              <a:rPr lang="uk-UA" smtClean="0"/>
              <a:t>20.12.2014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61B58-58F6-43CB-8FFA-1920D4936C4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9DAD1CA3-41A8-4D83-8977-EAB5DB49B73B}" type="datetimeFigureOut">
              <a:rPr lang="uk-UA" smtClean="0"/>
              <a:t>20.12.2014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6EB61B58-58F6-43CB-8FFA-1920D4936C4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000" b="1" dirty="0" smtClean="0"/>
              <a:t>Історія винаходу автомобіля</a:t>
            </a:r>
            <a:endParaRPr lang="uk-UA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2080" y="4653136"/>
            <a:ext cx="2751088" cy="1028573"/>
          </a:xfrm>
        </p:spPr>
        <p:txBody>
          <a:bodyPr>
            <a:normAutofit/>
          </a:bodyPr>
          <a:lstStyle/>
          <a:p>
            <a:pPr algn="r"/>
            <a:r>
              <a:rPr lang="uk-UA" sz="1600" dirty="0" smtClean="0"/>
              <a:t>Підготувала учениця 11-Б класу Максимова Валерія</a:t>
            </a:r>
            <a:endParaRPr lang="uk-UA" sz="1600" dirty="0"/>
          </a:p>
        </p:txBody>
      </p:sp>
      <p:pic>
        <p:nvPicPr>
          <p:cNvPr id="1028" name="Picture 4" descr="Автомобили Обои для рабочего стола, cкачать бесплатно обои картинки заставки на рабочий сто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436324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9"/>
            <a:ext cx="4363244" cy="263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193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/>
              <a:t>Як називався французький «Фольксваген»?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03574"/>
            <a:ext cx="7370242" cy="392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2719" y="2348880"/>
            <a:ext cx="2213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Це «</a:t>
            </a:r>
            <a:r>
              <a:rPr lang="uk-UA" sz="2000" b="1" dirty="0" err="1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Сітроен</a:t>
            </a: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2 - СV, прозваний в народі через свою форму   «Каченям».</a:t>
            </a:r>
            <a:endParaRPr lang="uk-UA" sz="2000" b="1" dirty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674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/>
              <a:t>Спадкоємці «Фольксвагена - жука»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92896"/>
            <a:ext cx="7659618" cy="361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296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7024744" cy="1143000"/>
          </a:xfrm>
        </p:spPr>
        <p:txBody>
          <a:bodyPr/>
          <a:lstStyle/>
          <a:p>
            <a:pPr algn="ctr"/>
            <a:r>
              <a:rPr lang="uk-UA" dirty="0"/>
              <a:t>Як «Міні» став </a:t>
            </a:r>
            <a:r>
              <a:rPr lang="uk-UA" dirty="0" smtClean="0"/>
              <a:t>сенсацією</a:t>
            </a:r>
            <a:endParaRPr lang="uk-UA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4968552" cy="443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68144" y="2996952"/>
            <a:ext cx="2448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uk-UA" sz="24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Англійська міні «зовні маленький» - прототип всіх малолітражок. Рік народження 1959-й</a:t>
            </a:r>
            <a:endParaRPr lang="uk-UA" sz="2400" b="1" dirty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469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706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467544" y="796131"/>
            <a:ext cx="5641975" cy="4262438"/>
            <a:chOff x="2206" y="1429"/>
            <a:chExt cx="3554" cy="2685"/>
          </a:xfrm>
        </p:grpSpPr>
        <p:pic>
          <p:nvPicPr>
            <p:cNvPr id="6" name="Picture 4" descr="2"/>
            <p:cNvPicPr>
              <a:picLocks noChangeAspect="1" noChangeArrowheads="1"/>
            </p:cNvPicPr>
            <p:nvPr/>
          </p:nvPicPr>
          <p:blipFill>
            <a:blip r:embed="rId2" cstate="print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62" t="30017" r="13002" b="33295"/>
            <a:stretch>
              <a:fillRect/>
            </a:stretch>
          </p:blipFill>
          <p:spPr bwMode="auto">
            <a:xfrm>
              <a:off x="2209" y="1429"/>
              <a:ext cx="3551" cy="268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214" y="1434"/>
              <a:ext cx="1028" cy="2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2223" y="1661"/>
              <a:ext cx="377" cy="127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2206" y="1762"/>
              <a:ext cx="188" cy="154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152" y="138326"/>
            <a:ext cx="2808312" cy="2617360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/>
              <a:t>Перший автомобіль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3753545"/>
            <a:ext cx="3536841" cy="3123709"/>
          </a:xfrm>
        </p:spPr>
        <p:txBody>
          <a:bodyPr/>
          <a:lstStyle/>
          <a:p>
            <a:pPr marL="0" lvl="0" indent="0"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У 1770 році француз Ніколя Жозеф </a:t>
            </a:r>
            <a:r>
              <a:rPr lang="uk-UA" sz="2000" b="1" dirty="0" err="1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Кюньо</a:t>
            </a: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спорудив перший автомобіль. Мотор - парова машина. У великому казані підігрівалася вода. Пар виходив через трубу і приводив в дію механізм, який змушував крутитися переднє колесо.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8979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340768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«Молодший брат родини </a:t>
            </a:r>
            <a:r>
              <a:rPr lang="uk-UA" dirty="0" err="1"/>
              <a:t>Кюньо</a:t>
            </a:r>
            <a:r>
              <a:rPr lang="uk-UA" dirty="0"/>
              <a:t>»</a:t>
            </a:r>
            <a:br>
              <a:rPr lang="uk-UA" dirty="0"/>
            </a:br>
            <a:endParaRPr lang="uk-UA" dirty="0"/>
          </a:p>
        </p:txBody>
      </p:sp>
      <p:pic>
        <p:nvPicPr>
          <p:cNvPr id="4" name="Picture 4" descr="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4" t="20496" r="7863" b="54443"/>
          <a:stretch>
            <a:fillRect/>
          </a:stretch>
        </p:blipFill>
        <p:spPr>
          <a:xfrm>
            <a:off x="3995936" y="2348880"/>
            <a:ext cx="4685353" cy="4104456"/>
          </a:xfrm>
          <a:solidFill>
            <a:srgbClr val="0000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2420888"/>
            <a:ext cx="30963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err="1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Паромобіль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споруджений </a:t>
            </a:r>
            <a:r>
              <a:rPr lang="uk-UA" sz="2800" b="1" dirty="0" err="1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Кюньо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, міг за годину проїхати чотири кілометри.</a:t>
            </a:r>
            <a:endParaRPr lang="uk-UA" sz="2800" b="1" dirty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1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2800" i="1" kern="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У1895 році Карл </a:t>
            </a:r>
            <a:r>
              <a:rPr lang="uk-UA" sz="2800" i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Бенц</a:t>
            </a:r>
            <a:r>
              <a:rPr lang="uk-UA" sz="2800" i="1" kern="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створив «</a:t>
            </a:r>
            <a:r>
              <a:rPr lang="uk-UA" sz="2800" i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велоколяску</a:t>
            </a:r>
            <a:r>
              <a:rPr lang="uk-UA" sz="2800" i="1" kern="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», перший автомобіль з бензиновим двигуном, потужність 3 </a:t>
            </a:r>
            <a:r>
              <a:rPr lang="uk-UA" sz="2800" i="1" kern="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л.с</a:t>
            </a:r>
            <a:r>
              <a:rPr lang="uk-UA" sz="2800" i="1" kern="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.; швидкість до 30 км/год.</a:t>
            </a:r>
            <a:endParaRPr lang="uk-U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2132856"/>
            <a:ext cx="7137357" cy="3888432"/>
          </a:xfrm>
        </p:spPr>
        <p:txBody>
          <a:bodyPr/>
          <a:lstStyle/>
          <a:p>
            <a:endParaRPr lang="uk-UA" dirty="0"/>
          </a:p>
        </p:txBody>
      </p:sp>
      <p:grpSp>
        <p:nvGrpSpPr>
          <p:cNvPr id="4" name="Group 0"/>
          <p:cNvGrpSpPr>
            <a:grpSpLocks/>
          </p:cNvGrpSpPr>
          <p:nvPr/>
        </p:nvGrpSpPr>
        <p:grpSpPr bwMode="auto">
          <a:xfrm>
            <a:off x="1331640" y="2072701"/>
            <a:ext cx="6624736" cy="4350727"/>
            <a:chOff x="671" y="1142"/>
            <a:chExt cx="4723" cy="3178"/>
          </a:xfrm>
        </p:grpSpPr>
        <p:pic>
          <p:nvPicPr>
            <p:cNvPr id="5" name="Picture 4" descr="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46" t="35548" r="429" b="10930"/>
            <a:stretch>
              <a:fillRect/>
            </a:stretch>
          </p:blipFill>
          <p:spPr bwMode="auto">
            <a:xfrm>
              <a:off x="671" y="1298"/>
              <a:ext cx="2019" cy="3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927" y="1142"/>
              <a:ext cx="1460" cy="1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alatino Linotype" pitchFamily="18" charset="0"/>
                </a:rPr>
                <a:t>Рулевая колонка с рулевым колесом</a:t>
              </a: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 flipH="1">
              <a:off x="3234" y="1153"/>
              <a:ext cx="605" cy="1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alatino Linotype" pitchFamily="18" charset="0"/>
                </a:rPr>
                <a:t>Ручной тормоз</a:t>
              </a:r>
            </a:p>
          </p:txBody>
        </p:sp>
        <p:pic>
          <p:nvPicPr>
            <p:cNvPr id="8" name="Picture 6" descr="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4" t="35081" r="39833" b="8495"/>
            <a:stretch>
              <a:fillRect/>
            </a:stretch>
          </p:blipFill>
          <p:spPr bwMode="auto">
            <a:xfrm>
              <a:off x="2693" y="1294"/>
              <a:ext cx="2701" cy="3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5142" y="2718"/>
              <a:ext cx="251" cy="3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707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ЯК ЛЮДИ ЇЗДИЛИ НА ПАРОВИХ АТВОМОБІЛЯХ?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grpSp>
        <p:nvGrpSpPr>
          <p:cNvPr id="4" name="Group 0"/>
          <p:cNvGrpSpPr>
            <a:grpSpLocks/>
          </p:cNvGrpSpPr>
          <p:nvPr/>
        </p:nvGrpSpPr>
        <p:grpSpPr bwMode="auto">
          <a:xfrm>
            <a:off x="539552" y="2496366"/>
            <a:ext cx="5756275" cy="3870325"/>
            <a:chOff x="2134" y="1609"/>
            <a:chExt cx="3626" cy="2438"/>
          </a:xfrm>
        </p:grpSpPr>
        <p:pic>
          <p:nvPicPr>
            <p:cNvPr id="5" name="Picture 6" descr="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2" t="62228" r="10663" b="8784"/>
            <a:stretch>
              <a:fillRect/>
            </a:stretch>
          </p:blipFill>
          <p:spPr bwMode="auto">
            <a:xfrm>
              <a:off x="2134" y="1609"/>
              <a:ext cx="3626" cy="2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2138" y="1621"/>
              <a:ext cx="1648" cy="7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6084168" y="2544713"/>
            <a:ext cx="26642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Через 50 років після винаходу </a:t>
            </a:r>
            <a:r>
              <a:rPr lang="uk-UA" sz="2400" b="1" dirty="0" err="1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паромобіля</a:t>
            </a:r>
            <a:r>
              <a:rPr lang="uk-UA" sz="24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в Англії роз'їжджали пасажирські парові екіпажі зі швидкістю 6.5 км / ч - інакше вибухне котел</a:t>
            </a:r>
            <a:endParaRPr lang="uk-UA" sz="2400" b="1" dirty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/>
              <a:t>Хто</a:t>
            </a:r>
            <a:r>
              <a:rPr lang="ru-RU" sz="3200" dirty="0"/>
              <a:t> ж </a:t>
            </a:r>
            <a:r>
              <a:rPr lang="ru-RU" sz="3200" dirty="0" err="1"/>
              <a:t>така</a:t>
            </a:r>
            <a:r>
              <a:rPr lang="ru-RU" sz="3200" dirty="0"/>
              <a:t> «</a:t>
            </a:r>
            <a:r>
              <a:rPr lang="ru-RU" sz="3200" dirty="0" err="1"/>
              <a:t>Жерстяна</a:t>
            </a:r>
            <a:r>
              <a:rPr lang="ru-RU" sz="3200" dirty="0"/>
              <a:t> </a:t>
            </a:r>
            <a:r>
              <a:rPr lang="ru-RU" sz="3200" dirty="0" err="1"/>
              <a:t>Лізонька</a:t>
            </a:r>
            <a:r>
              <a:rPr lang="ru-RU" sz="3200" dirty="0"/>
              <a:t>» і за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її</a:t>
            </a:r>
            <a:r>
              <a:rPr lang="ru-RU" sz="3200" dirty="0"/>
              <a:t> любили </a:t>
            </a:r>
            <a:r>
              <a:rPr lang="ru-RU" sz="3200" dirty="0" err="1"/>
              <a:t>американці</a:t>
            </a:r>
            <a:r>
              <a:rPr lang="ru-RU" sz="3200" dirty="0"/>
              <a:t>?</a:t>
            </a:r>
            <a:endParaRPr lang="uk-UA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16832"/>
            <a:ext cx="5040560" cy="455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224" y="2996952"/>
            <a:ext cx="28083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uk-UA" sz="24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З 1908 по 1927 рік було продано 15 мільйонів таких машин - початок автомобільного конвеєрного виробництва</a:t>
            </a:r>
            <a:endParaRPr lang="uk-UA" sz="2400" b="1" dirty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77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/>
              <a:t>Якими були старовинні машини?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356992"/>
            <a:ext cx="6068175" cy="313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56176" y="1988840"/>
            <a:ext cx="23762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Раніше найміцніші автомобілі вироблялися в Англії фірмою «</a:t>
            </a:r>
            <a:r>
              <a:rPr lang="uk-UA" sz="2000" b="1" dirty="0" err="1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Ролс</a:t>
            </a: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- </a:t>
            </a:r>
            <a:r>
              <a:rPr lang="uk-UA" sz="2000" b="1" dirty="0" err="1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Ройс</a:t>
            </a: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». Одна з перших - «</a:t>
            </a:r>
            <a:r>
              <a:rPr lang="uk-UA" sz="2000" b="1" dirty="0" err="1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Silver</a:t>
            </a: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2000" b="1" dirty="0" err="1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Ghost</a:t>
            </a: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» 1907 рік випуску, проїхала за 41 рік понад мільйон кілометрів.</a:t>
            </a:r>
            <a:endParaRPr lang="uk-UA" sz="2000" b="1" dirty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766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-99392"/>
            <a:ext cx="2560130" cy="3265432"/>
          </a:xfrm>
        </p:spPr>
        <p:txBody>
          <a:bodyPr/>
          <a:lstStyle/>
          <a:p>
            <a:pPr algn="ctr"/>
            <a:r>
              <a:rPr lang="uk-UA" dirty="0"/>
              <a:t>Якими були шини?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4816257" cy="321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1760" y="4077072"/>
            <a:ext cx="4572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Monotype Corsiva" pitchFamily="66" charset="0"/>
              </a:rPr>
              <a:t>Шини: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Monotype Corsiva" pitchFamily="66" charset="0"/>
              </a:rPr>
              <a:t>ірландця Джона </a:t>
            </a:r>
            <a:r>
              <a:rPr kumimoji="0" lang="uk-UA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Monotype Corsiva" pitchFamily="66" charset="0"/>
              </a:rPr>
              <a:t>Данлопа</a:t>
            </a: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Monotype Corsiva" pitchFamily="66" charset="0"/>
              </a:rPr>
              <a:t>;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Monotype Corsiva" pitchFamily="66" charset="0"/>
              </a:rPr>
              <a:t>братів - французів </a:t>
            </a:r>
            <a:r>
              <a:rPr kumimoji="0" lang="uk-UA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Monotype Corsiva" pitchFamily="66" charset="0"/>
              </a:rPr>
              <a:t>Мішелін</a:t>
            </a: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Monotype Corsiva" pitchFamily="66" charset="0"/>
              </a:rPr>
              <a:t>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Monotype Corsiva" pitchFamily="66" charset="0"/>
              </a:rPr>
              <a:t>На </a:t>
            </a:r>
            <a:r>
              <a:rPr kumimoji="0" lang="uk-UA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Monotype Corsiva" pitchFamily="66" charset="0"/>
              </a:rPr>
              <a:t>автогонках</a:t>
            </a: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Monotype Corsiva" pitchFamily="66" charset="0"/>
              </a:rPr>
              <a:t> 1895 року братам </a:t>
            </a:r>
            <a:r>
              <a:rPr kumimoji="0" lang="uk-UA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Monotype Corsiva" pitchFamily="66" charset="0"/>
              </a:rPr>
              <a:t>Мішелін</a:t>
            </a: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Monotype Corsiva" pitchFamily="66" charset="0"/>
              </a:rPr>
              <a:t> довелося замінити колеса 22 рази, так як вони були недосконалі і дуже швидко лопалися</a:t>
            </a: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76742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/>
              <a:t>Який автомобіль був найпопулярнішим?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0152" y="2636912"/>
            <a:ext cx="2448272" cy="3627765"/>
          </a:xfrm>
        </p:spPr>
        <p:txBody>
          <a:bodyPr>
            <a:normAutofit/>
          </a:bodyPr>
          <a:lstStyle/>
          <a:p>
            <a:pPr marL="0" lvl="0" indent="0"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uk-UA" sz="2000" b="1" dirty="0" err="1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Фердинанд</a:t>
            </a: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2000" b="1" dirty="0" err="1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Порше</a:t>
            </a: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сконструював в Німеччині міцний і недорогий автомобіль - це «Фольксваген», що в перекладі означає народний автомобіль. За форми кузова в народі прозвали «Фольксваген - жук».</a:t>
            </a:r>
          </a:p>
          <a:p>
            <a:endParaRPr lang="uk-UA" dirty="0"/>
          </a:p>
        </p:txBody>
      </p:sp>
      <p:pic>
        <p:nvPicPr>
          <p:cNvPr id="4" name="Picture 4" descr="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41289" r="8247" b="7137"/>
          <a:stretch>
            <a:fillRect/>
          </a:stretch>
        </p:blipFill>
        <p:spPr bwMode="auto">
          <a:xfrm>
            <a:off x="539553" y="2274361"/>
            <a:ext cx="5184576" cy="421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14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36</TotalTime>
  <Words>314</Words>
  <Application>Microsoft Office PowerPoint</Application>
  <PresentationFormat>Экран (4:3)</PresentationFormat>
  <Paragraphs>28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Остин</vt:lpstr>
      <vt:lpstr>Історія винаходу автомобіля</vt:lpstr>
      <vt:lpstr>Перший автомобіль</vt:lpstr>
      <vt:lpstr>«Молодший брат родини Кюньо» </vt:lpstr>
      <vt:lpstr>У1895 році Карл Бенц створив «велоколяску», перший автомобіль з бензиновим двигуном, потужність 3 л.с.; швидкість до 30 км/год.</vt:lpstr>
      <vt:lpstr>ЯК ЛЮДИ ЇЗДИЛИ НА ПАРОВИХ АТВОМОБІЛЯХ?</vt:lpstr>
      <vt:lpstr>Хто ж така «Жерстяна Лізонька» і за що її любили американці?</vt:lpstr>
      <vt:lpstr>Якими були старовинні машини?</vt:lpstr>
      <vt:lpstr>Якими були шини?</vt:lpstr>
      <vt:lpstr>Який автомобіль був найпопулярнішим?</vt:lpstr>
      <vt:lpstr>Як називався французький «Фольксваген»?</vt:lpstr>
      <vt:lpstr>Спадкоємці «Фольксвагена - жука»</vt:lpstr>
      <vt:lpstr>Як «Міні» став сенсацією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Viktorr</dc:creator>
  <cp:lastModifiedBy>Viktorr</cp:lastModifiedBy>
  <cp:revision>4</cp:revision>
  <dcterms:created xsi:type="dcterms:W3CDTF">2014-12-20T14:30:31Z</dcterms:created>
  <dcterms:modified xsi:type="dcterms:W3CDTF">2014-12-20T15:07:05Z</dcterms:modified>
</cp:coreProperties>
</file>