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20" r:id="rId4"/>
    <p:sldMasterId id="2147483732" r:id="rId5"/>
    <p:sldMasterId id="2147483792" r:id="rId6"/>
    <p:sldMasterId id="2147483804" r:id="rId7"/>
    <p:sldMasterId id="2147483816" r:id="rId8"/>
    <p:sldMasterId id="2147483828" r:id="rId9"/>
  </p:sldMasterIdLst>
  <p:notesMasterIdLst>
    <p:notesMasterId r:id="rId1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00"/>
    <a:srgbClr val="FFFF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485D7-135B-4778-A4AB-9288E8511FF5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33386-5225-45D4-AFCF-755358AF0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276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3386-5225-45D4-AFCF-755358AF062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30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22877D-0CD5-4D4B-B2B5-8D227D9E37B2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73E17F-B382-4FD1-88CA-3365D3C7EA7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43858"/>
            <a:ext cx="4064496" cy="126110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</a:t>
            </a:r>
            <a:r>
              <a:rPr lang="uk-UA" dirty="0" smtClean="0"/>
              <a:t>10 </a:t>
            </a:r>
            <a:r>
              <a:rPr lang="uk-UA" dirty="0" smtClean="0"/>
              <a:t>класу </a:t>
            </a:r>
          </a:p>
          <a:p>
            <a:r>
              <a:rPr lang="uk-UA" dirty="0" smtClean="0"/>
              <a:t>Брик Юлія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13079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Модернізм</a:t>
            </a:r>
            <a:endParaRPr lang="uk-UA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Юлия\Desktop\Abstract-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1628"/>
            <a:ext cx="5184576" cy="31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4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-6044"/>
            <a:ext cx="9036496" cy="3348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Модернізм</a:t>
            </a:r>
            <a:r>
              <a:rPr lang="uk-UA" dirty="0">
                <a:latin typeface="Monotype Corsiva" pitchFamily="66" charset="0"/>
              </a:rPr>
              <a:t> – філософсько-естетична </a:t>
            </a:r>
            <a:r>
              <a:rPr lang="uk-UA" dirty="0" smtClean="0">
                <a:latin typeface="Monotype Corsiva" pitchFamily="66" charset="0"/>
              </a:rPr>
              <a:t>і художня </a:t>
            </a:r>
            <a:r>
              <a:rPr lang="uk-UA" dirty="0">
                <a:latin typeface="Monotype Corsiva" pitchFamily="66" charset="0"/>
              </a:rPr>
              <a:t>система , що склалася в перші десятиліття 20 ст. й об’єднала різнорідні , іноді істотно відмінні напрями й течії , для яких притаманні нова суб’єктивно-індивідуалістська концепція людини та пов’язане з цим протиставлення нових виражальних і зображальних засобів класичним формам мистецтва 19 ст. Досі модернізм – термін не усталений. </a:t>
            </a:r>
          </a:p>
        </p:txBody>
      </p:sp>
      <p:pic>
        <p:nvPicPr>
          <p:cNvPr id="2050" name="Picture 2" descr="C:\Users\Юлия\Desktop\pi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67767"/>
            <a:ext cx="3312368" cy="23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3003798"/>
            <a:ext cx="4402832" cy="243229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Відомий іспанський філософ та мистецтвознавець Хосе Ортега-і-Гассет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656" y="1851670"/>
            <a:ext cx="8229600" cy="9144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«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Модерністське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мистецтво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має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маси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проти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себе, і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воно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завжди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буде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мати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їх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проти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себе.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Воно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, по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суті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,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чуже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народові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й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більш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того,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воно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вороже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Monotype Corsiva" pitchFamily="66" charset="0"/>
              </a:rPr>
              <a:t>народові</a:t>
            </a:r>
            <a:r>
              <a:rPr lang="ru-RU" sz="4400" dirty="0">
                <a:solidFill>
                  <a:srgbClr val="000099"/>
                </a:solidFill>
                <a:latin typeface="Monotype Corsiva" pitchFamily="66" charset="0"/>
              </a:rPr>
              <a:t>». </a:t>
            </a:r>
            <a:endParaRPr lang="uk-UA" sz="4400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Юлия\Desktop\1322549207_kubi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5766"/>
            <a:ext cx="3894171" cy="21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10" y="1118816"/>
            <a:ext cx="8844986" cy="2389038"/>
          </a:xfrm>
        </p:spPr>
        <p:txBody>
          <a:bodyPr/>
          <a:lstStyle/>
          <a:p>
            <a:pPr marL="0" indent="0" algn="l">
              <a:buNone/>
            </a:pPr>
            <a:r>
              <a:rPr lang="uk-UA" sz="1600" dirty="0" smtClean="0"/>
              <a:t>    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Література 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модернізму є рішучим протестом і запереченням художніх принципів реалізму й натуралізму з їхнім зверненням до реальної дійсності, </a:t>
            </a:r>
            <a:r>
              <a:rPr lang="uk-UA" sz="1600" b="0" dirty="0" err="1">
                <a:latin typeface="Times New Roman" pitchFamily="18" charset="0"/>
                <a:cs typeface="Times New Roman" pitchFamily="18" charset="0"/>
              </a:rPr>
              <a:t>життєподібністю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0" dirty="0" err="1">
                <a:latin typeface="Times New Roman" pitchFamily="18" charset="0"/>
                <a:cs typeface="Times New Roman" pitchFamily="18" charset="0"/>
              </a:rPr>
              <a:t>демі-фологізмом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0" dirty="0" err="1">
                <a:latin typeface="Times New Roman" pitchFamily="18" charset="0"/>
                <a:cs typeface="Times New Roman" pitchFamily="18" charset="0"/>
              </a:rPr>
              <a:t>аметафізичністю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. Той же К. </a:t>
            </a:r>
            <a:r>
              <a:rPr lang="uk-UA" sz="1600" b="0" dirty="0" err="1">
                <a:latin typeface="Times New Roman" pitchFamily="18" charset="0"/>
                <a:cs typeface="Times New Roman" pitchFamily="18" charset="0"/>
              </a:rPr>
              <a:t>Фідлер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 зауважує: «Мистецтво аж ніяк не покликане проникати в низьку дійсність, що є дійсністю всіх людей...» Але в той же час модернізм не приймає романтичної втечі від дійсності. Мистецтво, за виразом </a:t>
            </a:r>
            <a:r>
              <a:rPr lang="uk-UA" sz="1600" b="0" dirty="0" err="1">
                <a:latin typeface="Times New Roman" pitchFamily="18" charset="0"/>
                <a:cs typeface="Times New Roman" pitchFamily="18" charset="0"/>
              </a:rPr>
              <a:t>Фідлера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, не має «сумнівного покликання врятувати людей від дійсності, виходячи з казкового королівства». Якщо донині, зазначає теоретик, точилися суперечки «за право виражати сутність художньої діяльності» — «наслідування чи перетворення дійсності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то модернізм на місце цих традиційних двох принципів висуває свій, третій, — «створення нової дійсності».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289" y="195486"/>
            <a:ext cx="891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Модернізм в літературі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Юлия\Desktop\Земное и небесное. 2005 г. смешанная техника 42х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200637"/>
            <a:ext cx="2781136" cy="18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185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2"/>
            <a:ext cx="7812857" cy="33910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Модер­ністів не цікавить предметний світ — він завжди ними деформується та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абсурдизується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І ця «нова дійсність» є для митців-модерністів абсолютно реальною. Чим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неправдоподібнішою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є картина світу, тим вірогіднішою вона стає для модерністів. Загалом вони виступили проти реалістичного, здебільшого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життєподібного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відтворення дійсності. Реалізм для модерністів — це лише один з можливих засобів відображення світу. Але справжньої реальності — ірраціональної, метафізичної, непізнаванної та, врешті-решт, ірреальної — реалізм не досягає.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0007"/>
            <a:ext cx="8229600" cy="939546"/>
          </a:xfrm>
        </p:spPr>
        <p:txBody>
          <a:bodyPr/>
          <a:lstStyle/>
          <a:p>
            <a:r>
              <a:rPr lang="uk-UA" b="1" dirty="0" smtClean="0"/>
              <a:t>Модернізм для модерністів</a:t>
            </a:r>
            <a:endParaRPr lang="uk-UA" b="1" dirty="0"/>
          </a:p>
        </p:txBody>
      </p:sp>
      <p:pic>
        <p:nvPicPr>
          <p:cNvPr id="5122" name="Picture 2" descr="C:\Users\Юлия\Desktop\Magritte-Ap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77281"/>
            <a:ext cx="1991816" cy="16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11443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11510"/>
            <a:ext cx="8712968" cy="4176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Іншим популярним художнім прийомом модернізму є монтаж, що прийшов у літературу з </a:t>
            </a:r>
            <a:r>
              <a:rPr lang="uk-UA" sz="2400" dirty="0" smtClean="0"/>
              <a:t>кіномистецтва. </a:t>
            </a:r>
            <a:r>
              <a:rPr lang="uk-UA" sz="2400" dirty="0"/>
              <a:t>Він заснований на поєднанні різнорідних тем, фрагментів, образів. У футуризмі, дадаїзмі, «театрі абсурду» монтаж виступає як засіб пізнання світу: створюючи абсурдний образ, він наочно показує обрис безглуздого світу. Нерідко монтаж тісно пов'язаний з прийомом внутрішнього монологу.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8115" y="-236562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Монтаж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Юлия\Desktop\modernism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7981"/>
            <a:ext cx="2502667" cy="209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лия\Desktop\thomas_hart_benton_bootleggers_19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35502"/>
            <a:ext cx="2363213" cy="209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2000">
              <a:srgbClr val="FFC000"/>
            </a:gs>
            <a:gs pos="100000">
              <a:srgbClr val="FF9900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1141"/>
            <a:ext cx="6156176" cy="451596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/>
              <a:t>Стиль </a:t>
            </a:r>
            <a:r>
              <a:rPr lang="uk-UA" dirty="0"/>
              <a:t>модерн за короткий термін7 захопив мистецтво всіх цивілізованих країн та залишив по собі помітний слід у кожній нац. Епоха модерну проіснувала </a:t>
            </a:r>
            <a:r>
              <a:rPr lang="uk-UA" dirty="0" err="1"/>
              <a:t>недрвго</a:t>
            </a:r>
            <a:r>
              <a:rPr lang="uk-UA" dirty="0"/>
              <a:t>: 20-30 років, але вплив модерну </a:t>
            </a:r>
            <a:r>
              <a:rPr lang="uk-UA" dirty="0" err="1"/>
              <a:t>вна</a:t>
            </a:r>
            <a:r>
              <a:rPr lang="uk-UA" dirty="0"/>
              <a:t> всі види мистецтва вражаючий. Появу стилю модерн пояснюють різними причинами.1)стомленість 19ст. Та загальним декадансом європейської к.(модерн має загальні риси втомленості та виснаженості. Ця втомленість проявляється в внутрішніх формальних властивостях: в системі лінійної ритміки, в </a:t>
            </a:r>
            <a:r>
              <a:rPr lang="uk-UA" dirty="0" err="1"/>
              <a:t>зумісному</a:t>
            </a:r>
            <a:r>
              <a:rPr lang="uk-UA" dirty="0"/>
              <a:t> орієнтуванні на уповільнене сприйняття) 2)демократизація суспільного життя наприкінці століття(поява в містах масового споживача, який хоче оволодіти вищими досягненнями мистецтва) 3)конфлікт між піднесеними ідеалами та буржуазною прозою життя, який </a:t>
            </a:r>
            <a:r>
              <a:rPr lang="uk-UA" dirty="0" err="1"/>
              <a:t>назвичайно</a:t>
            </a:r>
            <a:r>
              <a:rPr lang="uk-UA" dirty="0"/>
              <a:t> загострився наприкінці ст.(модерн шукав вирішення цього </a:t>
            </a:r>
            <a:r>
              <a:rPr lang="uk-UA" dirty="0" err="1"/>
              <a:t>кунфлікту</a:t>
            </a:r>
            <a:r>
              <a:rPr lang="uk-UA" dirty="0"/>
              <a:t> в </a:t>
            </a:r>
            <a:r>
              <a:rPr lang="uk-UA" dirty="0" err="1"/>
              <a:t>зовн</a:t>
            </a:r>
            <a:r>
              <a:rPr lang="uk-UA" dirty="0"/>
              <a:t>. Контактах між мистецтвом і життям з неминучим наголосом на утилітарно-прикладній, декоративній </a:t>
            </a:r>
            <a:r>
              <a:rPr lang="uk-UA" dirty="0" err="1"/>
              <a:t>ф-ції</a:t>
            </a:r>
            <a:r>
              <a:rPr lang="uk-UA" dirty="0"/>
              <a:t> творчості.) 4)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171" name="Picture 3" descr="C:\Users\Юлия\Desktop\Virgi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66280"/>
            <a:ext cx="3046146" cy="42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-164554"/>
            <a:ext cx="8185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Модернізм в культурі</a:t>
            </a:r>
            <a:endParaRPr lang="uk-UA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9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19872" y="956009"/>
            <a:ext cx="5307360" cy="4187491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uk-UA" dirty="0"/>
              <a:t>В 30-х рр. 20 ст. модернізм у світовій літературі переходить у стадію авангардизму ( С . Беккет , Е . </a:t>
            </a:r>
            <a:r>
              <a:rPr lang="uk-UA" dirty="0" err="1"/>
              <a:t>Іонеско</a:t>
            </a:r>
            <a:r>
              <a:rPr lang="uk-UA" dirty="0"/>
              <a:t> , Ж . Жени , А . Камю , французький „ новий роман ” ) , далі – неоавангардизму . Поряд розвитком модернізму зазнає оновлення і реалістичним типам художнього мислення . В окремих випадках межі між реалізмом і модернізмом досить умовна . хисткі : реалізм збагачується поетикою модерні стичного плану , зокрема у відтворенні багатоликості характеру , в </a:t>
            </a:r>
            <a:r>
              <a:rPr lang="uk-UA" dirty="0" err="1"/>
              <a:t>багатоаспектності</a:t>
            </a:r>
            <a:r>
              <a:rPr lang="uk-UA" dirty="0"/>
              <a:t> зображення ситуації , події ( Т . Манн , Г . Гессен , Р . </a:t>
            </a:r>
            <a:r>
              <a:rPr lang="uk-UA" dirty="0" err="1"/>
              <a:t>Музіль</a:t>
            </a:r>
            <a:r>
              <a:rPr lang="uk-UA" dirty="0"/>
              <a:t> , М . Фріш , В . Голдінг , В . Фолкнер , К . </a:t>
            </a:r>
            <a:r>
              <a:rPr lang="uk-UA" dirty="0" err="1"/>
              <a:t>Абе</a:t>
            </a:r>
            <a:r>
              <a:rPr lang="uk-UA" dirty="0"/>
              <a:t> ) .2. В українській літературі не проявився у повному й концептуальному . однак засвідчив себе рядом формальних особливостей поетики та зразками нетрадиційно суб’єктивно-індивідуалістичного розуміння людини й дійсності 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290"/>
            <a:ext cx="793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Модернізм в Україні</a:t>
            </a:r>
            <a:endParaRPr lang="uk-UA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C:\Users\Юлия\Desktop\kubi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0086"/>
            <a:ext cx="293913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2000">
              <a:srgbClr val="00B0F0"/>
            </a:gs>
            <a:gs pos="100000">
              <a:srgbClr val="0070C0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3544" y="3883"/>
            <a:ext cx="6736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Зразки модернізму</a:t>
            </a:r>
            <a:endParaRPr lang="uk-U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C:\Users\Юлия\Desktop\img_0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2" y="1348159"/>
            <a:ext cx="2592288" cy="25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Юлия\Desktop\sh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2090"/>
            <a:ext cx="2583300" cy="400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Юлия\Desktop\pig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80" y="1352778"/>
            <a:ext cx="2701392" cy="25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Эркер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85</TotalTime>
  <Words>667</Words>
  <Application>Microsoft Office PowerPoint</Application>
  <PresentationFormat>Экран (16:9)</PresentationFormat>
  <Paragraphs>19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Апекс</vt:lpstr>
      <vt:lpstr>Аспект</vt:lpstr>
      <vt:lpstr>Бумажная</vt:lpstr>
      <vt:lpstr>Воздушный поток</vt:lpstr>
      <vt:lpstr>Волна</vt:lpstr>
      <vt:lpstr>Поток</vt:lpstr>
      <vt:lpstr>Яркая</vt:lpstr>
      <vt:lpstr>Эркер</vt:lpstr>
      <vt:lpstr>Трек</vt:lpstr>
      <vt:lpstr>Презентация PowerPoint</vt:lpstr>
      <vt:lpstr>Презентация PowerPoint</vt:lpstr>
      <vt:lpstr>«Модерністське мистецтво має маси проти себе, і воно завжди буде мати їх проти себе. Воно, по суті, чуже народові й більш того, воно вороже народові». </vt:lpstr>
      <vt:lpstr>    Література модернізму є рішучим протестом і запереченням художніх принципів реалізму й натуралізму з їхнім зверненням до реальної дійсності, життєподібністю, демі-фологізмом, аметафізичністю. Той же К. Фідлер зауважує: «Мистецтво аж ніяк не покликане проникати в низьку дійсність, що є дійсністю всіх людей...» Але в той же час модернізм не приймає романтичної втечі від дійсності. Мистецтво, за виразом Фідлера, не має «сумнівного покликання врятувати людей від дійсності, виходячи з казкового королівства». Якщо донині, зазначає теоретик, точилися суперечки «за право виражати сутність художньої діяльності» — «наслідування чи перетворення дійсності», то модернізм на місце цих традиційних двох принципів висуває свій, третій, — «створення нової дійсності». </vt:lpstr>
      <vt:lpstr>Модернізм для модерністів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9</cp:revision>
  <dcterms:created xsi:type="dcterms:W3CDTF">2013-03-11T13:50:04Z</dcterms:created>
  <dcterms:modified xsi:type="dcterms:W3CDTF">2013-11-27T05:07:15Z</dcterms:modified>
</cp:coreProperties>
</file>