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5002ED-CA0C-40F9-9163-F7742753A765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02ED-CA0C-40F9-9163-F7742753A765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02ED-CA0C-40F9-9163-F7742753A765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5002ED-CA0C-40F9-9163-F7742753A765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02ED-CA0C-40F9-9163-F7742753A765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35002ED-CA0C-40F9-9163-F7742753A765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35002ED-CA0C-40F9-9163-F7742753A765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02ED-CA0C-40F9-9163-F7742753A765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02ED-CA0C-40F9-9163-F7742753A765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35002ED-CA0C-40F9-9163-F7742753A765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35002ED-CA0C-40F9-9163-F7742753A765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35002ED-CA0C-40F9-9163-F7742753A765}" type="datetimeFigureOut">
              <a:rPr lang="uk-UA" smtClean="0"/>
              <a:pPr/>
              <a:t>04.05.2014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D09850E-1EF1-48FE-879C-E22F6F5FDCAC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heops-Pyram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56992"/>
            <a:ext cx="5364088" cy="329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L5p2QpzUuU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88640"/>
            <a:ext cx="3346844" cy="3032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15974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4664"/>
            <a:ext cx="3703663" cy="268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3082354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8000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Піраміда</a:t>
            </a:r>
            <a:endParaRPr lang="uk-UA" sz="8000" i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4f649de584bfaca54e2d174b58fdc0b_resize_keep_680_None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5607" y="3933056"/>
            <a:ext cx="3624517" cy="271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91264" cy="4594522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3200" i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Пірамідою називається многогранник , який складається із плоского многокутника - основи піраміди, точки, яка не лежить в площині основи , - вершини піраміди і всіх відрізків , що сполучають вершини </a:t>
            </a:r>
            <a:r>
              <a:rPr lang="uk-UA" sz="3200" i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піраміди </a:t>
            </a:r>
            <a:r>
              <a:rPr lang="uk-UA" sz="3200" i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 точками основи.</a:t>
            </a:r>
            <a:endParaRPr lang="uk-UA" sz="3200" i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Рисунок 2" descr="T-Gzlu6Xl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933056"/>
            <a:ext cx="3594078" cy="2777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r>
              <a:rPr lang="uk-UA" sz="4800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Види пірамід</a:t>
            </a:r>
            <a:endParaRPr lang="uk-UA" sz="4800" i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Idq2GMmnj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68449"/>
            <a:ext cx="7421248" cy="453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qHOrz_vQ9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25670"/>
            <a:ext cx="4357203" cy="3803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8280920" cy="424847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uk-UA" sz="28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Елементи піраміди</a:t>
            </a:r>
            <a:br>
              <a:rPr lang="uk-UA" sz="28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sz="28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ABCD – </a:t>
            </a:r>
            <a:r>
              <a:rPr lang="uk-UA" sz="28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основа піраміди</a:t>
            </a:r>
            <a:br>
              <a:rPr lang="uk-UA" sz="28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sz="28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 – </a:t>
            </a:r>
            <a:r>
              <a:rPr lang="uk-UA" sz="28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вершина піраміди</a:t>
            </a:r>
            <a:br>
              <a:rPr lang="uk-UA" sz="28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sz="28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AB, BC, CD, DA - </a:t>
            </a:r>
            <a:r>
              <a:rPr lang="uk-UA" sz="28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ребра основи</a:t>
            </a:r>
            <a:br>
              <a:rPr lang="uk-UA" sz="28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sz="28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SA, SB, SC, SD - </a:t>
            </a:r>
            <a:r>
              <a:rPr lang="uk-UA" sz="28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бічні ребра піраміди</a:t>
            </a:r>
            <a:br>
              <a:rPr lang="uk-UA" sz="28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sz="28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SO - </a:t>
            </a:r>
            <a:r>
              <a:rPr lang="uk-UA" sz="28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висота піраміди. Висота піраміди – перпендикуляр, опущений з вершини піраміди на площину основи. </a:t>
            </a:r>
            <a:br>
              <a:rPr lang="uk-UA" sz="28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uk-UA" sz="28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Трикутники </a:t>
            </a:r>
            <a:r>
              <a:rPr lang="en-US" sz="28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ASB, BSC, CSD, DSA - </a:t>
            </a:r>
            <a:r>
              <a:rPr lang="uk-UA" sz="28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бічні грані піраміди</a:t>
            </a:r>
            <a:endParaRPr lang="uk-UA" sz="2800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Тетраедр</a:t>
            </a:r>
            <a:endParaRPr lang="uk-UA" sz="4000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WyC92RAnx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052736"/>
            <a:ext cx="6199336" cy="519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iByyEyUoa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2860" y="2848749"/>
            <a:ext cx="2599960" cy="37808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0" y="404664"/>
            <a:ext cx="5796136" cy="4221088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Правильна піраміда. Піраміда називається правильною,якщо її основою є правильний многокутник, а основа висоти збігається з центром цього многокутника Віссю правильної піраміди називається пряма, яка містить її висоту У правильній піраміді всі бічні ребра рівні, бічні грані – рівнобедрені трикутники. Висота бічної грані правильної піраміди, проведена з її вершини, називається апофемою. Бічною поверхнею піраміди називається сума площ її бічних граней. Бічна поверхня правильної піраміди дорівнює добутку півпериметра основи на апофему.</a:t>
            </a:r>
            <a:endParaRPr lang="uk-UA" sz="20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RPBkZ_IYC8E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2861" y="0"/>
            <a:ext cx="2599960" cy="2878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d868_1df8d2e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0554" y="0"/>
            <a:ext cx="5327152" cy="6569969"/>
          </a:xfrm>
          <a:prstGeom prst="rect">
            <a:avLst/>
          </a:prstGeom>
        </p:spPr>
      </p:pic>
      <p:pic>
        <p:nvPicPr>
          <p:cNvPr id="8" name="Рисунок 7" descr="98819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197" y="3802605"/>
            <a:ext cx="4597197" cy="3040512"/>
          </a:xfrm>
          <a:prstGeom prst="rect">
            <a:avLst/>
          </a:prstGeom>
        </p:spPr>
      </p:pic>
      <p:pic>
        <p:nvPicPr>
          <p:cNvPr id="3" name="Рисунок 2" descr="mmf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788024" cy="3802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50</TotalTime>
  <Words>122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BlackTie</vt:lpstr>
      <vt:lpstr>Піраміда</vt:lpstr>
      <vt:lpstr>Пірамідою називається многогранник , який складається із плоского многокутника - основи піраміди, точки, яка не лежить в площині основи , - вершини піраміди і всіх відрізків , що сполучають вершини піраміди з точками основи.</vt:lpstr>
      <vt:lpstr>Види пірамід</vt:lpstr>
      <vt:lpstr>Елементи піраміди ABCD – основа піраміди S – вершина піраміди AB, BC, CD, DA - ребра основи SA, SB, SC, SD - бічні ребра піраміди SO - висота піраміди. Висота піраміди – перпендикуляр, опущений з вершини піраміди на площину основи.  Трикутники ASB, BSC, CSD, DSA - бічні грані піраміди</vt:lpstr>
      <vt:lpstr>Тетраедр</vt:lpstr>
      <vt:lpstr>Правильна піраміда. Піраміда називається правильною,якщо її основою є правильний многокутник, а основа висоти збігається з центром цього многокутника Віссю правильної піраміди називається пряма, яка містить її висоту У правильній піраміді всі бічні ребра рівні, бічні грані – рівнобедрені трикутники. Висота бічної грані правильної піраміди, проведена з її вершини, називається апофемою. Бічною поверхнею піраміди називається сума площ її бічних граней. Бічна поверхня правильної піраміди дорівнює добутку півпериметра основи на апофему.</vt:lpstr>
      <vt:lpstr>Презентация PowerPoint</vt:lpstr>
    </vt:vector>
  </TitlesOfParts>
  <Company>Wolfish 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 презентацією працювали учні 10-М класу Вознесенського ліцею «Інсайт»</dc:title>
  <dc:creator>Ольга</dc:creator>
  <cp:lastModifiedBy>Arina</cp:lastModifiedBy>
  <cp:revision>6</cp:revision>
  <dcterms:created xsi:type="dcterms:W3CDTF">2013-11-11T18:36:45Z</dcterms:created>
  <dcterms:modified xsi:type="dcterms:W3CDTF">2014-05-04T16:58:48Z</dcterms:modified>
</cp:coreProperties>
</file>