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  <p:sldId id="264" r:id="rId9"/>
    <p:sldId id="265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FC00-160E-4054-ACCB-34E77937388B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17B0A-AC81-491B-95DD-F109A41DAC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CD7725-F684-4B40-B2C2-A54303B237D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272923-91BA-4B04-86FF-663F0941EE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8;&#1085;&#1090;&#1077;&#1088;&#1085;&#1077;&#1090;%20&#1079;&#1072;&#1074;&#1080;&#1089;&#1080;&#1084;&#1086;&#1089;&#1090;&#1100;.%20&#1063;&#1091;&#1084;&#1072;%20XXI%20&#1074;&#1077;&#1082;&#1072;.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t-like.ru/osnovyi-bezopasnosti-v-seti-internet/" TargetMode="External"/><Relationship Id="rId2" Type="http://schemas.openxmlformats.org/officeDocument/2006/relationships/hyperlink" Target="http://vse-sekrety.ru/149-chto-takoe-interne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iskdetey-ukr.com/2013/01/1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086;&#1094;&#1080;&#1072;&#1083;&#1100;&#1085;&#1099;&#1081;%20&#1088;&#1086;&#1083;&#1080;&#1082;%20'&#1041;&#1077;&#1079;&#1086;&#1087;&#1072;&#1089;&#1085;&#1099;&#1081;%20&#1080;&#1085;&#1090;&#1077;&#1088;&#1085;&#1077;&#1090;%20-%20&#1076;&#1077;&#1090;&#1103;&#1084;!'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661248"/>
            <a:ext cx="5024864" cy="11923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Кандыбка</a:t>
            </a:r>
            <a:r>
              <a:rPr lang="ru-RU" dirty="0" smtClean="0">
                <a:solidFill>
                  <a:schemeClr val="tx1"/>
                </a:solidFill>
              </a:rPr>
              <a:t> Оля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0"/>
            <a:ext cx="79563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Безопасность в интернете </a:t>
            </a:r>
            <a:endParaRPr lang="ru-RU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122" name="AutoShape 2" descr="https://encrypted-tbn1.gstatic.com/images?q=tbn:ANd9GcRUyovdLcoorM2HEnFmHGOKsrddOgk4oJ7BTLqCiROnIi5FthzyT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encrypted-tbn1.gstatic.com/images?q=tbn:ANd9GcRUyovdLcoorM2HEnFmHGOKsrddOgk4oJ7BTLqCiROnIi5FthzyT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encrypted-tbn1.gstatic.com/images?q=tbn:ANd9GcRUyovdLcoorM2HEnFmHGOKsrddOgk4oJ7BTLqCiROnIi5FthzyT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encrypted-tbn1.gstatic.com/images?q=tbn:ANd9GcRUyovdLcoorM2HEnFmHGOKsrddOgk4oJ7BTLqCiROnIi5FthzyT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balaklava.biz/maxidata/upload/000/000/4818309e4ec03cea811d56b3ec657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715125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96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tcomweb.ru/wp-content/uploads/2013/04/%D0%91%D0%B5%D0%B7%D0%BE%D0%BF%D0%B0%D1%81%D0%BD%D0%BE%D1%81%D1%82%D1%8C-%D0%B4%D0%B5%D1%82%D0%B5%D0%B9-%D0%B2-%D0%98%D0%BD%D1%82%D0%B5%D1%80%D0%BD%D0%B5%D1%82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нтернет зависимость. Чума XXI века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0825" y="1458913"/>
            <a:ext cx="8281988" cy="4659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Чума ХХ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0.liveinternet.ru/images/attach/c/5/84/949/84949136_internetsem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86149"/>
            <a:ext cx="4686300" cy="337185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Дети! Главное оставайтесь внимательными и бдительными в интернете! Прислушайтесь ко всем вышеперечисленным правилам и объяснениям! Берегите себя! Своё здоровье, свою жизнь и своих родных! Интернет это далеко не главное, что есть в жизни! 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0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 слайд – Интернет </a:t>
            </a:r>
            <a:r>
              <a:rPr lang="en-US" dirty="0" smtClean="0">
                <a:hlinkClick r:id="rId2"/>
              </a:rPr>
              <a:t>http://vse-sekrety.ru/149-chto-takoe-internet.html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 слайд – Картиночка </a:t>
            </a:r>
            <a:r>
              <a:rPr lang="en-US" dirty="0" smtClean="0">
                <a:hlinkClick r:id="rId3"/>
              </a:rPr>
              <a:t>http://it-like.ru/osnovyi-bezopasnosti-v-seti-internet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 слайд – Безопасность для детей в интернете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www.poiskdetey-ukr.com/2013/01/10.html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53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Интернет – это объединенные между собой компьютерные сети, глобальная мировая система передачи информации с помощью информационно-вычислительных ресурсов.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Анализируя мотивы, которые заставляют людей посвящать ощутимую часть своего времени пребыванию на просторах Сети, можно сделать вывод, что для большинства из нас Интернет - это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71287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0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- </a:t>
            </a:r>
            <a:r>
              <a:rPr lang="ru-RU" b="1" dirty="0"/>
              <a:t>общение</a:t>
            </a:r>
            <a:r>
              <a:rPr lang="ru-RU" dirty="0"/>
              <a:t>. Кто-то покорен социальными сетями, часами просиживая здесь в поисках единомышленников, одноклассников или просто интересных людей. Кому-то больше по душе общение на форумах, при помощи ICQ или </a:t>
            </a:r>
            <a:r>
              <a:rPr lang="ru-RU" dirty="0" err="1"/>
              <a:t>Skype</a:t>
            </a:r>
            <a:r>
              <a:rPr lang="ru-RU" dirty="0"/>
              <a:t>. Кто-то ищет свою половинку в сервисах знакомств. И самое главное – Интернет позволяет без проблем общаться с людьми, в каком бы месте земного шара они не находились;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2765" y="4077072"/>
            <a:ext cx="4038600" cy="27809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- </a:t>
            </a:r>
            <a:r>
              <a:rPr lang="ru-RU" b="1" dirty="0"/>
              <a:t>развлечение</a:t>
            </a:r>
            <a:r>
              <a:rPr lang="ru-RU" dirty="0"/>
              <a:t>. Слушать музыку, смотреть фильмы, играть в игры, читать книги, проходить тесты можно не выходя из режима </a:t>
            </a:r>
            <a:r>
              <a:rPr lang="ru-RU" dirty="0" smtClean="0"/>
              <a:t>онлайн </a:t>
            </a:r>
            <a:r>
              <a:rPr lang="ru-RU" dirty="0"/>
              <a:t>– ведь этого добра в Интернете великое множество!</a:t>
            </a:r>
          </a:p>
        </p:txBody>
      </p:sp>
      <p:pic>
        <p:nvPicPr>
          <p:cNvPr id="2050" name="Picture 2" descr="http://1.bp.blogspot.com/-7k-FcsaKzpk/T8-GL3E8YdI/AAAAAAAAABw/5_0UieJuDWc/s1600/x_425d0f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09120"/>
            <a:ext cx="363589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vinsee.com.ua/wp-content/uploads/2013/04/deti-i-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440" y="0"/>
            <a:ext cx="4880560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9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2906712"/>
            <a:ext cx="4040188" cy="3951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 </a:t>
            </a:r>
            <a:r>
              <a:rPr lang="ru-RU" b="1" dirty="0" smtClean="0"/>
              <a:t>самообразование</a:t>
            </a:r>
            <a:r>
              <a:rPr lang="ru-RU" dirty="0" smtClean="0"/>
              <a:t>. Интернет, безусловно, лучший источник информации. Многие люди используют его для пополнения своих знаний в тех или иных сферах: читают полезные статьи, записываются на дистанционные </a:t>
            </a:r>
            <a:r>
              <a:rPr lang="ru-RU" dirty="0" err="1" smtClean="0"/>
              <a:t>онлайн</a:t>
            </a:r>
            <a:r>
              <a:rPr lang="ru-RU" dirty="0" smtClean="0"/>
              <a:t> </a:t>
            </a:r>
            <a:r>
              <a:rPr lang="ru-RU" dirty="0" smtClean="0"/>
              <a:t>курсы и тренинги, просматривают </a:t>
            </a:r>
            <a:r>
              <a:rPr lang="ru-RU" dirty="0" smtClean="0"/>
              <a:t>видео-уроки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0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 </a:t>
            </a:r>
            <a:r>
              <a:rPr lang="ru-RU" b="1" dirty="0" smtClean="0"/>
              <a:t>творчество, саморазвитие, личностный рост</a:t>
            </a:r>
            <a:r>
              <a:rPr lang="ru-RU" dirty="0" smtClean="0"/>
              <a:t>. Интернет вдохновляет на творчество! Достаточно пройтись по рукодельным </a:t>
            </a:r>
            <a:r>
              <a:rPr lang="ru-RU" dirty="0" err="1" smtClean="0"/>
              <a:t>блогам</a:t>
            </a:r>
            <a:r>
              <a:rPr lang="ru-RU" dirty="0" smtClean="0"/>
              <a:t> или кулинарным сайтам, как тут же хочется сделать что-нибудь эдакое самому. Многие нашли свое любимое увлечение именно благодаря Сети;</a:t>
            </a:r>
            <a:endParaRPr lang="ru-RU" dirty="0"/>
          </a:p>
        </p:txBody>
      </p:sp>
      <p:pic>
        <p:nvPicPr>
          <p:cNvPr id="18434" name="Picture 2" descr="http://sterva24.com/wp-content/uploads/2013/10/internet-zavisim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888" cy="2805159"/>
          </a:xfrm>
          <a:prstGeom prst="rect">
            <a:avLst/>
          </a:prstGeom>
          <a:noFill/>
        </p:spPr>
      </p:pic>
      <p:pic>
        <p:nvPicPr>
          <p:cNvPr id="18436" name="Picture 4" descr="http://img.7ya.ru/pub/img/14518/1298061788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20659"/>
            <a:ext cx="3923928" cy="293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716016" cy="4293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- </a:t>
            </a:r>
            <a:r>
              <a:rPr lang="ru-RU" sz="2400" b="1" dirty="0" smtClean="0"/>
              <a:t>место совершения покупок, сделок</a:t>
            </a:r>
            <a:r>
              <a:rPr lang="ru-RU" sz="2400" dirty="0" smtClean="0"/>
              <a:t>. Специальная Интернет-валюта позволяет совершать покупки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, не выходя из дома. Деньги можно обменивать, покупать акции, совершать другие денежные операции;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780928"/>
            <a:ext cx="4038600" cy="4077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средство заработка. </a:t>
            </a:r>
            <a:r>
              <a:rPr lang="ru-RU" dirty="0" smtClean="0"/>
              <a:t>Всемирная Сеть предоставляет большие возможности в плане заработка. Заработать в Интернете можно, открыв собственный Интернет-магазин, заведя сайт или </a:t>
            </a:r>
            <a:r>
              <a:rPr lang="ru-RU" dirty="0" err="1" smtClean="0"/>
              <a:t>блог</a:t>
            </a:r>
            <a:r>
              <a:rPr lang="ru-RU" dirty="0" smtClean="0"/>
              <a:t>, создав уникальный информационный продукт. Новички могут начать с </a:t>
            </a:r>
            <a:r>
              <a:rPr lang="ru-RU" dirty="0" err="1" smtClean="0"/>
              <a:t>фриланса</a:t>
            </a:r>
            <a:r>
              <a:rPr lang="ru-RU" dirty="0" smtClean="0"/>
              <a:t>: наполнять сайты </a:t>
            </a:r>
            <a:r>
              <a:rPr lang="ru-RU" dirty="0" err="1" smtClean="0"/>
              <a:t>контентом</a:t>
            </a:r>
            <a:r>
              <a:rPr lang="ru-RU" dirty="0" smtClean="0"/>
              <a:t>, заниматься программированием и </a:t>
            </a:r>
            <a:r>
              <a:rPr lang="ru-RU" dirty="0" err="1" smtClean="0"/>
              <a:t>веб-дизайном</a:t>
            </a:r>
            <a:r>
              <a:rPr lang="ru-RU" dirty="0" smtClean="0"/>
              <a:t>, продавать фотографии, придумывать </a:t>
            </a:r>
            <a:r>
              <a:rPr lang="ru-RU" dirty="0" err="1" smtClean="0"/>
              <a:t>слоганы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9458" name="Picture 2" descr="http://dietamaggi.ru/wp-content/uploads/2010/images/image-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2343151"/>
          </a:xfrm>
          <a:prstGeom prst="rect">
            <a:avLst/>
          </a:prstGeom>
          <a:noFill/>
        </p:spPr>
      </p:pic>
      <p:pic>
        <p:nvPicPr>
          <p:cNvPr id="19460" name="Picture 4" descr="http://ain.ua/wp-content/uploads/2010/04/4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28575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-like.ru/wp-content/uploads/2013/01/bezopasnost_v_seti_inter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25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1. </a:t>
            </a:r>
            <a:r>
              <a:rPr lang="ru-RU" dirty="0" smtClean="0"/>
              <a:t>Никогда не показывать личную информацию в Интернете, такую, как  адрес, номер телефона, имя, расположение  школы, имена  родителей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2.</a:t>
            </a:r>
            <a:r>
              <a:rPr lang="ru-RU" dirty="0" smtClean="0"/>
              <a:t> Будьте осторожны при разработке </a:t>
            </a:r>
            <a:r>
              <a:rPr lang="ru-RU" dirty="0" err="1" smtClean="0"/>
              <a:t>веб-сайта</a:t>
            </a:r>
            <a:r>
              <a:rPr lang="ru-RU" dirty="0" smtClean="0"/>
              <a:t>. Сейчас многие дети имеют свои личные </a:t>
            </a:r>
            <a:r>
              <a:rPr lang="ru-RU" dirty="0" err="1" smtClean="0"/>
              <a:t>веб-сайты</a:t>
            </a:r>
            <a:r>
              <a:rPr lang="ru-RU" dirty="0" smtClean="0"/>
              <a:t>.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</a:t>
            </a:r>
            <a:r>
              <a:rPr lang="ru-RU" dirty="0" smtClean="0"/>
              <a:t> Всегда информировать своих родителей, когда они сталкиваются с чем-нибудь в Интернете, что заставляет их чувствовать себя </a:t>
            </a:r>
            <a:r>
              <a:rPr lang="ru-RU" dirty="0" smtClean="0"/>
              <a:t>неловко.</a:t>
            </a:r>
          </a:p>
          <a:p>
            <a:pPr>
              <a:buNone/>
            </a:pPr>
            <a:r>
              <a:rPr lang="ru-RU" b="1" dirty="0" smtClean="0"/>
              <a:t>4. </a:t>
            </a:r>
            <a:r>
              <a:rPr lang="ru-RU" dirty="0" smtClean="0"/>
              <a:t>Никогда, ни при каких обстоятельствах не соглашаться встретиться лицом к лицу с виртуальным знакомым с кем переписывались в Интернете без разрешения родителей. 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5. </a:t>
            </a:r>
            <a:r>
              <a:rPr lang="ru-RU" dirty="0" smtClean="0"/>
              <a:t>Избегать чатов, которые обсуждают секс или религиозные культы.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6.</a:t>
            </a:r>
            <a:r>
              <a:rPr lang="ru-RU" dirty="0" smtClean="0"/>
              <a:t> Не доверять  любому, кого они встречают в чатах ,  и кто пытается повернуть их против своей семьи, друзей, учителей или религии.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7. </a:t>
            </a:r>
            <a:r>
              <a:rPr lang="ru-RU" dirty="0" smtClean="0"/>
              <a:t>Выбрать </a:t>
            </a:r>
            <a:r>
              <a:rPr lang="ru-RU" dirty="0" err="1" smtClean="0"/>
              <a:t>онлайн</a:t>
            </a:r>
            <a:r>
              <a:rPr lang="ru-RU" dirty="0" smtClean="0"/>
              <a:t> </a:t>
            </a:r>
            <a:r>
              <a:rPr lang="ru-RU" dirty="0" smtClean="0"/>
              <a:t>имя в чате</a:t>
            </a:r>
            <a:r>
              <a:rPr lang="ru-RU" dirty="0" smtClean="0"/>
              <a:t>,</a:t>
            </a:r>
            <a:r>
              <a:rPr lang="ru-RU" dirty="0" smtClean="0"/>
              <a:t> скрывающее </a:t>
            </a:r>
            <a:r>
              <a:rPr lang="ru-RU" dirty="0" smtClean="0"/>
              <a:t>пол, </a:t>
            </a:r>
            <a:r>
              <a:rPr lang="ru-RU" dirty="0" smtClean="0"/>
              <a:t>чтобы избежать преследований.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8. </a:t>
            </a:r>
            <a:r>
              <a:rPr lang="ru-RU" dirty="0" smtClean="0"/>
              <a:t>Никогда не отвечать на сообщения или объявления, которые являются сексуально непристойными, угрожающими, или заставляющими себя чувствовать неловко в любом случае. </a:t>
            </a:r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9.</a:t>
            </a:r>
            <a:r>
              <a:rPr lang="ru-RU" dirty="0" smtClean="0"/>
              <a:t> Никогда не отправлять личные материалы для </a:t>
            </a:r>
            <a:r>
              <a:rPr lang="ru-RU" dirty="0" err="1" smtClean="0"/>
              <a:t>онлайн-друзей</a:t>
            </a:r>
            <a:r>
              <a:rPr lang="ru-RU" dirty="0" smtClean="0"/>
              <a:t>, такие, как адрес, номер телефона или фотографии, без предварительного информирования родителей.</a:t>
            </a:r>
          </a:p>
          <a:p>
            <a:pPr fontAlgn="base">
              <a:buNone/>
            </a:pPr>
            <a:r>
              <a:rPr lang="ru-RU" b="1" dirty="0" smtClean="0"/>
              <a:t>10. </a:t>
            </a:r>
            <a:r>
              <a:rPr lang="ru-RU" dirty="0" smtClean="0"/>
              <a:t>Всегда напоминайте детям, что люди, которых они встречаются в Интернете могут </a:t>
            </a:r>
            <a:r>
              <a:rPr lang="ru-RU" dirty="0" err="1" smtClean="0"/>
              <a:t>могут</a:t>
            </a:r>
            <a:r>
              <a:rPr lang="ru-RU" dirty="0" smtClean="0"/>
              <a:t> быть не теми, кем они кажутся.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0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ДЕТИ ДОЛЖНЫ: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878584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циальный ролик 'Безопасный интернет - детям!'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165</Words>
  <Application>Microsoft Office PowerPoint</Application>
  <PresentationFormat>Экран (4:3)</PresentationFormat>
  <Paragraphs>31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Оля</cp:lastModifiedBy>
  <cp:revision>17</cp:revision>
  <dcterms:created xsi:type="dcterms:W3CDTF">2014-02-11T09:07:52Z</dcterms:created>
  <dcterms:modified xsi:type="dcterms:W3CDTF">2014-02-11T18:02:31Z</dcterms:modified>
</cp:coreProperties>
</file>