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2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A550-433E-4A5C-ABF2-88D14F53F50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F562-CEB4-4FCE-8719-2BC83A6C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A550-433E-4A5C-ABF2-88D14F53F50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F562-CEB4-4FCE-8719-2BC83A6C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A550-433E-4A5C-ABF2-88D14F53F50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F562-CEB4-4FCE-8719-2BC83A6C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A550-433E-4A5C-ABF2-88D14F53F50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F562-CEB4-4FCE-8719-2BC83A6C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A550-433E-4A5C-ABF2-88D14F53F50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F562-CEB4-4FCE-8719-2BC83A6C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A550-433E-4A5C-ABF2-88D14F53F50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F562-CEB4-4FCE-8719-2BC83A6C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A550-433E-4A5C-ABF2-88D14F53F50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F562-CEB4-4FCE-8719-2BC83A6C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A550-433E-4A5C-ABF2-88D14F53F50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F562-CEB4-4FCE-8719-2BC83A6C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A550-433E-4A5C-ABF2-88D14F53F50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F562-CEB4-4FCE-8719-2BC83A6C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A550-433E-4A5C-ABF2-88D14F53F50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F562-CEB4-4FCE-8719-2BC83A6C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A550-433E-4A5C-ABF2-88D14F53F50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B6F562-CEB4-4FCE-8719-2BC83A6C5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0DA550-433E-4A5C-ABF2-88D14F53F50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B6F562-CEB4-4FCE-8719-2BC83A6C58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ua/yandsearch?text=%D0%A2%D0%B5%D0%BB%D1%96%D0%B3%D0%B0%20%D0%9E%D0%BB%D0%B5%D0%BD%D0%B0%20%D0%86%D0%B2%D0%B0%D0%BD%D1%96%D0%B2%D0%BD%D0%B0&amp;fp=0&amp;pos=1&amp;rpt=simage&amp;uinfo=ww-1349-wh-673-fw-1124-fh-467-pd-1&amp;img_url=http://dic.academic.ru/preview/24279446/olena_teleg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cad=rja&amp;docid=MqaTQbRGIQw1rM&amp;tbnid=zEkYg9-r3t7UvM:&amp;ved=0CAUQjRw&amp;url=http://www.istpravda.com.ua/research/2012/01/16/55531/view_print/&amp;ei=Lt_bUv7lNsGl4ASVuYAI&amp;psig=AFQjCNHJ55QwhtNWF1q5OCfhH84r-LVFHA&amp;ust=1390227343929363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docid=YfFLzGDpAg5J2M&amp;tbnid=z4ymcPq2BtWUnM:&amp;ved=0CAUQjRw&amp;url=http://cossackland.org.ua/2012/02/27/u-nich-pered-svojim-rozstrilom-na-stini-kamery-hestapo-34-olena-teliha-namalyuvala-tryzub-u-nich-pered-svojim-rozstrilom-na-stini-kamery-hestapo-34-olena-teliha-namalyuvala-tryzub/&amp;ei=G-LbUqrLOebb4QSI4YGQDg&amp;psig=AFQjCNFTTIURfIc72tDJejO3GoQf0chwXA&amp;ust=1390228221057160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docid=GXh9rZGn0Isk-M&amp;tbnid=WsuN4zWruORbZM:&amp;ved=0CAUQjRw&amp;url=http://ogo.ua/articles/toprint/2012-07-02/34144.html&amp;ei=qtXbUve7M6Gv4AS3h4GYBw&amp;bvm=bv.59568121,d.bGE&amp;psig=AFQjCNFggnGMXZKyo5qv0Hqqj4nqHownnw&amp;ust=1390225168025879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ru/url?sa=i&amp;rct=j&amp;q=&amp;esrc=s&amp;source=images&amp;cd=&amp;cad=rja&amp;docid=6wE8Cnw1uDwSAM&amp;tbnid=8q0tkeJJqDiUTM:&amp;ved=0CAUQjRw&amp;url=http://lib.znate.ru/docs/index-56391.html&amp;ei=HNbbUumsIcSk4gTw5ICIBA&amp;bvm=bv.59568121,d.bGE&amp;psig=AFQjCNFggnGMXZKyo5qv0Hqqj4nqHownnw&amp;ust=1390225168025879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ru/url?sa=i&amp;rct=j&amp;q=&amp;esrc=s&amp;source=images&amp;cd=&amp;cad=rja&amp;docid=gj5iqkUuNjmSgM&amp;tbnid=n8t2uON7ovip8M:&amp;ved=0CAUQjRw&amp;url=http://www.radiosvoboda.org/content/article/966947.html&amp;ei=bdfbUov2JIS84ATaioCoCQ&amp;bvm=bv.59568121,d.bGE&amp;psig=AFQjCNFoC5Cfic2wU3Vl1ooz6vOlxj_hfA&amp;ust=1390225581572761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docid=zhsTP5e-3i-VtM&amp;tbnid=g5vsCfiF0iFENM:&amp;ved=0CAUQjRw&amp;url=http://www.ukrlitzno.com.ua/olena-teliga-biografiya/&amp;ei=xdfbUqzKEoLa4wTr-IGYDQ&amp;bvm=bv.59568121,d.bGE&amp;psig=AFQjCNFoC5Cfic2wU3Vl1ooz6vOlxj_hfA&amp;ust=1390225581572761" TargetMode="External"/><Relationship Id="rId5" Type="http://schemas.openxmlformats.org/officeDocument/2006/relationships/hyperlink" Target="http://www.google.ru/url?sa=i&amp;rct=j&amp;q=&amp;esrc=s&amp;source=images&amp;cd=&amp;cad=rja&amp;docid=zhsTP5e-3i-VtM&amp;tbnid=g5vsCfiF0iFENM:&amp;ved=&amp;url=http://www.ukrlitzno.com.ua/olena-teliga-biografiya/&amp;ei=LdfbUszIDabT4QSy-AE&amp;bvm=bv.59568121,d.bGE&amp;psig=AFQjCNFoC5Cfic2wU3Vl1ooz6vOlxj_hfA&amp;ust=1390225581572761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docid=tHvSwO5fAg-L6M&amp;tbnid=14Irc309vt8-EM:&amp;ved=0CAUQjRw&amp;url=http://dyvensvit.org/articles/7134.html&amp;ei=-NnbUrWzMIq04ATBuoCADg&amp;bvm=bv.59568121,d.bGE&amp;psig=AFQjCNFoC5Cfic2wU3Vl1ooz6vOlxj_hfA&amp;ust=139022558157276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ru/url?sa=i&amp;rct=j&amp;q=&amp;esrc=s&amp;source=images&amp;cd=&amp;cad=rja&amp;docid=Vc65659_yOy6tM&amp;tbnid=nlSQ5iiy4o3FjM:&amp;ved=0CAUQjRw&amp;url=http://uk.wikipedia.org/wiki/%D0%A2%D0%B5%D0%BB%D1%96%D0%B3%D0%B0_%D0%9E%D0%BB%D0%B5%D0%BD%D0%B0_%D0%86%D0%B2%D0%B0%D0%BD%D1%96%D0%B2%D0%BD%D0%B0&amp;ei=E9rbUtv1C6Pn4gT014HwAQ&amp;bvm=bv.59568121,d.bGE&amp;psig=AFQjCNFoC5Cfic2wU3Vl1ooz6vOlxj_hfA&amp;ust=1390225581572761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docid=bPuYVw2ZbfGVxM&amp;tbnid=5vBp6PRQwNq6kM:&amp;ved=0CAUQjRw&amp;url=http://tyzhden.ua/History/27082&amp;ei=OtvbUviiFPPS4QTO5oGACg&amp;bvm=bv.59568121,d.bGE&amp;psig=AFQjCNFoC5Cfic2wU3Vl1ooz6vOlxj_hfA&amp;ust=139022558157276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docid=zRQ6d4yE8wqJ7M&amp;tbnid=bqJqxqJKfDrbFM:&amp;ved=0CAUQjRw&amp;url=http://nashformat.ua/books/hudojnya_literatura/olena_teliga_vybrani_tvory&amp;ei=k93bUvLgAqac4wSJxYGgCw&amp;bvm=bv.59568121,d.bGE&amp;psig=AFQjCNFoC5Cfic2wU3Vl1ooz6vOlxj_hfA&amp;ust=139022558157276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ru/url?sa=i&amp;rct=j&amp;q=&amp;esrc=s&amp;source=images&amp;cd=&amp;cad=rja&amp;docid=Ul-BZKOuHLBtJM&amp;tbnid=6GuhKLv8h0108M:&amp;ved=0CAUQjRw&amp;url=http://korolenko.kharkov.com/teliga.htm&amp;ei=Gt7bUtHWCqO24wSt9oGQAw&amp;psig=AFQjCNHJ55QwhtNWF1q5OCfhH84r-LVFHA&amp;ust=1390227343929363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docid=OXs_ahHCtxyhzM&amp;tbnid=f4qBbTCs8p091M:&amp;ved=0CAUQjRw&amp;url=http://nashigroshi.org/2013/04/05/pamyatnyk-telizi-u-babynomu-yaru-taky-postavlyat-za-2-miljony/&amp;ei=AuDbUsDoH8at4ATN4IDIAg&amp;psig=AFQjCNEIag5FBp11fMtqyLj248rWzlLiuQ&amp;ust=139022772457840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ru/url?sa=i&amp;rct=j&amp;q=&amp;esrc=s&amp;source=images&amp;cd=&amp;cad=rja&amp;docid=d3uK-0S4O6GDmM&amp;tbnid=etMNGvQTvF8-hM:&amp;ved=0CAUQjRw&amp;url=http://ukrpohliad.org/news/nareshti-pam-yatny-k-oleni-telizi-taky-postane-u-baby-nomu-yaru.html&amp;ei=5uDbUrjBCMWn4AT04YDYBg&amp;psig=AFQjCNEIag5FBp11fMtqyLj248rWzlLiuQ&amp;ust=1390227724578407" TargetMode="Externa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docid=0axmOrg7Qa1PAM&amp;tbnid=Y_AS3FkKb2tGTM:&amp;ved=0CAUQjRw&amp;url=http://www.istpravda.com.ua/articles/2011/07/21/46382/&amp;ei=juDbUvXYIsW34ATekIHwCQ&amp;psig=AFQjCNEIag5FBp11fMtqyLj248rWzlLiuQ&amp;ust=139022772457840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domain-79e7fbe0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872208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uk-UA" b="1" dirty="0" smtClean="0"/>
              <a:t>Олена Іванівна </a:t>
            </a:r>
            <a:r>
              <a:rPr lang="uk-UA" b="1" dirty="0" err="1" smtClean="0"/>
              <a:t>Теліга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(1907—1942)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4653136"/>
            <a:ext cx="2264296" cy="1752600"/>
          </a:xfrm>
        </p:spPr>
        <p:txBody>
          <a:bodyPr/>
          <a:lstStyle/>
          <a:p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Вілготувала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Йойна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Ю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лія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0" name="Picture 6" descr="http://www.poetryclub.com.ua/upload/metrs/13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08920"/>
            <a:ext cx="2381250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Pictures\busines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О.Теліга і З.Равич-Маланюк. Подєбради, 15.09.1929 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2232248" cy="2720635"/>
          </a:xfrm>
          <a:prstGeom prst="rect">
            <a:avLst/>
          </a:prstGeom>
          <a:noFill/>
        </p:spPr>
      </p:pic>
      <p:pic>
        <p:nvPicPr>
          <p:cNvPr id="18438" name="Picture 6" descr="В.Куриленко, М.Теліга, О.Теліга, Л.Грабина. Подєбради, 1927-1928 рр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365104"/>
            <a:ext cx="2821345" cy="2026971"/>
          </a:xfrm>
          <a:prstGeom prst="rect">
            <a:avLst/>
          </a:prstGeom>
          <a:noFill/>
        </p:spPr>
      </p:pic>
      <p:pic>
        <p:nvPicPr>
          <p:cNvPr id="18440" name="Picture 8" descr="Олена Теліга. Желязна Жондова, 5.05.1932 р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2088232" cy="3101457"/>
          </a:xfrm>
          <a:prstGeom prst="rect">
            <a:avLst/>
          </a:prstGeom>
          <a:noFill/>
        </p:spPr>
      </p:pic>
      <p:pic>
        <p:nvPicPr>
          <p:cNvPr id="18442" name="Picture 10" descr="Олена і Михайло Теліги. Варшава, 1932 р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500633"/>
            <a:ext cx="2880320" cy="2880695"/>
          </a:xfrm>
          <a:prstGeom prst="rect">
            <a:avLst/>
          </a:prstGeom>
          <a:noFill/>
        </p:spPr>
      </p:pic>
      <p:pic>
        <p:nvPicPr>
          <p:cNvPr id="18444" name="Picture 12" descr="Олена та Михайло Теліги. Желязна Жондова, літо 1933 р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04664"/>
            <a:ext cx="2736304" cy="2824572"/>
          </a:xfrm>
          <a:prstGeom prst="rect">
            <a:avLst/>
          </a:prstGeom>
          <a:noFill/>
        </p:spPr>
      </p:pic>
      <p:pic>
        <p:nvPicPr>
          <p:cNvPr id="18446" name="Picture 14" descr="http://img.istpravda.com.ua/images/doc/b/c/bcddaed------------------------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6475" y="0"/>
            <a:ext cx="3057525" cy="40767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Pictures\orange-backgrounds-for-powerpoint-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80920" cy="1570186"/>
          </a:xfrm>
        </p:spPr>
        <p:txBody>
          <a:bodyPr>
            <a:prstTxWarp prst="textCanUp">
              <a:avLst>
                <a:gd name="adj" fmla="val 75626"/>
              </a:avLst>
            </a:prstTxWarp>
          </a:bodyPr>
          <a:lstStyle/>
          <a:p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Пані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в </a:t>
            </a:r>
            <a:r>
              <a:rPr lang="ru-RU" dirty="0" err="1">
                <a:latin typeface="Batang" pitchFamily="18" charset="-127"/>
                <a:ea typeface="Batang" pitchFamily="18" charset="-127"/>
              </a:rPr>
              <a:t>капелюшку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3557" name="Picture 5" descr="https://encrypted-tbn0.gstatic.com/images?q=tbn:ANd9GcTd9_ttfnA-hH_BXA-GdqHnwrAmSRHyj7gvtZe0QqvnMx4vtc8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348880"/>
            <a:ext cx="3171825" cy="40767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389120"/>
          </a:xfrm>
        </p:spPr>
        <p:txBody>
          <a:bodyPr>
            <a:prstTxWarp prst="textCanUp">
              <a:avLst/>
            </a:prstTxWarp>
          </a:bodyPr>
          <a:lstStyle/>
          <a:p>
            <a:pPr>
              <a:buNone/>
            </a:pPr>
            <a:r>
              <a:rPr lang="uk-UA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Дякую за увагу</a:t>
            </a: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ll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45Z3U4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err="1" smtClean="0"/>
              <a:t>Біогафія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Олена Іванівна </a:t>
            </a:r>
            <a:r>
              <a:rPr lang="uk-UA" sz="2000" dirty="0" err="1" smtClean="0"/>
              <a:t>Теліга</a:t>
            </a:r>
            <a:r>
              <a:rPr lang="uk-UA" sz="2000" dirty="0" smtClean="0"/>
              <a:t> (дівоче прізвище </a:t>
            </a:r>
            <a:r>
              <a:rPr lang="uk-UA" sz="2000" dirty="0" err="1" smtClean="0"/>
              <a:t>Шовгенева</a:t>
            </a:r>
            <a:r>
              <a:rPr lang="uk-UA" sz="2000" dirty="0" smtClean="0"/>
              <a:t>) — українська поетеса, публіцист, громадсько-політичний діяч. Народилася 21 липня 1907</a:t>
            </a:r>
            <a:r>
              <a:rPr lang="en-US" sz="2000" dirty="0" smtClean="0"/>
              <a:t>p. </a:t>
            </a:r>
            <a:r>
              <a:rPr lang="uk-UA" sz="2000" dirty="0" smtClean="0"/>
              <a:t>в Петербурзі. З 1923</a:t>
            </a:r>
            <a:r>
              <a:rPr lang="en-US" sz="2000" dirty="0" smtClean="0"/>
              <a:t>p. </a:t>
            </a:r>
            <a:r>
              <a:rPr lang="uk-UA" sz="2000" dirty="0" smtClean="0"/>
              <a:t>вимушена жити за кордоном. Олена </a:t>
            </a:r>
            <a:r>
              <a:rPr lang="uk-UA" sz="2000" dirty="0" err="1" smtClean="0"/>
              <a:t>Теліга</a:t>
            </a:r>
            <a:r>
              <a:rPr lang="uk-UA" sz="2000" dirty="0" smtClean="0"/>
              <a:t> належала до кола </a:t>
            </a:r>
            <a:r>
              <a:rPr lang="uk-UA" sz="2000" dirty="0" err="1" smtClean="0"/>
              <a:t>поетів-«вісниківців</a:t>
            </a:r>
            <a:r>
              <a:rPr lang="uk-UA" sz="2000" dirty="0" smtClean="0"/>
              <a:t>», що об'єднувались довкола редагованого критиком та публіцистом Д. </a:t>
            </a:r>
            <a:r>
              <a:rPr lang="uk-UA" sz="2000" dirty="0" err="1" smtClean="0"/>
              <a:t>Донцовим</a:t>
            </a:r>
            <a:r>
              <a:rPr lang="uk-UA" sz="2000" dirty="0" smtClean="0"/>
              <a:t> журналу «Вісник». Характерними рисами її поезії в цей період виступають прагнення активного, дієвого життя, протест проти  «буденного» існування.  </a:t>
            </a:r>
            <a:endParaRPr lang="ru-RU" sz="2000" dirty="0"/>
          </a:p>
        </p:txBody>
      </p:sp>
      <p:pic>
        <p:nvPicPr>
          <p:cNvPr id="4100" name="Picture 4" descr="http://www.ogo.ua/images/articles/1567/big/134112807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0674">
            <a:off x="5708757" y="3445641"/>
            <a:ext cx="2232248" cy="31409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2" name="Picture 6" descr="http://lib.znate.ru/pars_docs/refs/57/56391/56391_html_5e978ca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8829" y="3756463"/>
            <a:ext cx="2160240" cy="25649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4" name="Picture 8" descr="Олена Шовгенова. Подєбради, поч. 1920-х рр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38723">
            <a:off x="859163" y="4025919"/>
            <a:ext cx="1607035" cy="219979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Pictures\45Z3U4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27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168351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Провідною для О. </a:t>
            </a:r>
            <a:r>
              <a:rPr lang="uk-UA" dirty="0" err="1" smtClean="0"/>
              <a:t>Теліги</a:t>
            </a:r>
            <a:r>
              <a:rPr lang="uk-UA" dirty="0" smtClean="0"/>
              <a:t>, як і для інших поетів міжвоєнної доби, залишається ідея державного самоствердження України («Безсмертне», «Племінний день», «Відповідь»). Ліричний герой поетеси — завжди яскрава особистість, сповнена самодисципліни та почуття обов'язку перед нацією («Сучасникам», «Вечірня пісня»). Водночас її лірика сповнена особливого інтимного колориту, пильної уваги до внутрішнього світу </a:t>
            </a:r>
            <a:r>
              <a:rPr lang="uk-UA" dirty="0" smtClean="0"/>
              <a:t>людини</a:t>
            </a:r>
            <a:endParaRPr lang="ru-RU" dirty="0"/>
          </a:p>
        </p:txBody>
      </p:sp>
      <p:pic>
        <p:nvPicPr>
          <p:cNvPr id="15364" name="Picture 4" descr="https://encrypted-tbn2.gstatic.com/images?q=tbn:ANd9GcRzhP7ed6nz_NDl1lAn0e5F7vR1h5iZA-zJt3gwAoN8x4WSz0Z_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0790">
            <a:off x="6428263" y="3867043"/>
            <a:ext cx="2095500" cy="2676525"/>
          </a:xfrm>
          <a:prstGeom prst="rect">
            <a:avLst/>
          </a:prstGeom>
          <a:noFill/>
        </p:spPr>
      </p:pic>
      <p:sp>
        <p:nvSpPr>
          <p:cNvPr id="15368" name="AutoShape 8" descr="data:image/jpeg;base64,/9j/4AAQSkZJRgABAQAAAQABAAD/2wCEAAkGBhQSERUUExQWFRUWGCAYGBgYGBwcGhwdHiAaHx0bGBwfGyYfGB0kHB8dHy8hJCcqLCwsHB8xNTAqNSYrLCkBCQoKBQUFDQUFDSkYEhgpKSkpKSkpKSkpKSkpKSkpKSkpKSkpKSkpKSkpKSkpKSkpKSkpKSkpKSkpKSkpKSkpKf/AABEIAQ0AuwMBIgACEQEDEQH/xAAcAAADAQADAQEAAAAAAAAAAAAEBQYDAQIHAAj/xABAEAACAQIEAwYDBgQGAQQDAAABAhEDIQAEEjEFQVEGEyJhcYEykaEjQrHB0fAUM1LhBxVigqLxciRDU5Ilg9P/xAAUAQEAAAAAAAAAAAAAAAAAAAAA/8QAFBEBAAAAAAAAAAAAAAAAAAAAAP/aAAwDAQACEQMRAD8AUZvPd3k6YDaQ1TQwn7ulufr9QMY8Qq9330SLU79CGXUD6E6fUHGZo6+H1S0HxoFnqdNwfceuPs7kB/B1KgkkMqMBzQEMSZ56sAz4+gerSJ8RFEzEyZY6Z8j+AxxwDMaM1XDNs7EyeSk6vLb8DgjgPD1qtSJY/ZkqfELpplQeRAO1uZHov7OktU1ONRYtrJ3JM6g3qCQcAb2RyhZlOrSInTyA6Dp6+WJ7gsSmoHSTpaCOZBUkbxIGKXgwOWGZLEg01PdgiNRIlAoNtjOkcsLOG8LKlFKgaiPp4hJmxLWwHApn+KYpDxUlgu/xdJufbl7YH4se8zDqrapsOQ8IAIvEbEe2CsxljTzjkEEK4fSQbiA1mIgTc2xpwjhrACowMknxECbD4pAuCSPPAVfZ15VXAOlvFy2HKOW22Kns/WPeE2+Fj+H64juz1Vu6IbcGOnSQORuY+eKvs9qFU2tBnkY8O3v+eAsKNaZxvhXTqEausW6GME5euYk+VsAXj7AYzN72Bg/T/rBStgOmYraEZv6QT8hOPFeJZySSTcn8cep9rM5oy1TfxQvz3+k48c4g0k4APMVb741yjkk3vgUifXDjs9ku8r00OzOq/M3+mA9JyeSqNW76tTDAIkEQCzRdhyI3lSdowo4xkQlVXog01qSOYAOzLM7SfS/QYrc7m6VRlp76W2KmLGDB5EXg7bzgTiPZ6pVqsS1gPAbAeSkD8cADW4XQrUxrjLrRMEBkO8SS1/vEATy5dPP89w+pcotRkuAYJ2k7gdAT6DF4nZdgr6CdJjVSgBmAM73G8wRhbxXg5bvqYqikqnX3YltR0myRBYgGI5TfAeb1F3vA8unTANSosmT9f74sOP5ujTopRVRUIXX3q7y0EBhy0iQRvMbDEl/Cze3798AYqH/LP/2Kf+X5bYY5apPDcyqwDJBnoYIjqSdIwHx/LimtGmGJpuAGBiAVkki1p29F8sOezWXSojUwLM0tP+kr18lFv7YDjsbBcBb/AA2NvWL9cYcLyA7xiI/msZvzdr9CNuu2OnYfN90V1WkALbmJiY9vXBWSbRmO7YGQVBnqVEj5nf3wDftBll7jl4qyGDzC0yDyvY3wv/hYNORBvEe2598F9osyXoHTP2NQC3mCCdr3gf8AeA8nmS8yPgSZEwbGfflgAM7lTX72ooIcrCHmdO1/ONh1HTG/DuNipRWw1JYqJj1Frg32nB3B10hV/wBS++5wr4aqLoZTIJlo6AG5HlMdRbAPOGV1qU3RJD6ibyNySDJH5YquzhMnVYxce4/TEzw1zNNwpIK6S0ibwwJvygi04fcJrfbxtNv+Lf2wFZREgfnjQGIHPb5YVpxQEwDPngrvL+2A3L25RjulWBf54EqVhjDvjIIOATdvM74VQf8Al+Q/PHm2Za+KTtdxDvKznz0/IRiTqne+A6IL4rOwOSD5tJvplj7Ax9YxK0lv+GPQ/wDDDKeOo5+6oA99/oPrgL85JJB0gEdB+5xvj7H2ABz9Nwv2QvMkTEjmoPKf1wg47xDMUKSgd0thL/eGq1gTy5kTYTbD7jGbZKf2Y1OfhETsJJjnAxIf5aarM2YLIFnvC8ksJ2p2sRYW62wEjxTNrTV6VNDVVhYVlINMkgsUj+qBeNo25ylTJmTj0ftN2iWhWRkoHvaa6ddaP9pVV8JKi9tiYNxjz+ozEkkC5m7Qb9RGA78ZzOs1mG1FqYAPl4XA9S5xTdkl8Qtpckg2+R87ECPLEymXY5XMGCZbXvy16jzmwGH/AGO4kpNMCZBKtv1MH8vI+2AWcDBXSp2DEeUiR0tcSL4c59CuaB3kLUa15MQN+QT64XpQ0VaoiNFYyLwfGfhn16nDLtC/2ocEfAiEHmWL6fkt/ngNM2SKNQuY711K23GkkjyhsDZKpFKq9iQDYnovLlzOCuMAVMjqIPhKnzAnlblMYVZSg7UKirHjTwEbypJEwfbAM+D1rAsIg6iZsYW8jYGMY5TLSgsJY3I5j5n9xgbhWdfu6mtY+zPXdoEfF5zsD8sMuE1gaQaRAmQbEE3v7GJ9IwG3CMo1NdBbw69Sxy5QZkRf298UXDNIqraSwMQbeEnkOoP0wsSsoUSZEj8VE9Yki/THbJ94aylLFZaDzDRY+cyPlgDKeYioRyBP0OGtTOSBOEGatXcRbUTH1wXSNt7nlyGAZLmfKcfEzgJawuBvjnM5sgNM2B/DAQPFKpZzfmcLGU475qsSZjA+vy9cATRGPVP8O8rpoFz95regtjyejVvj2DsedOWpi0Rc+ZvgKfHBbGFfNqAb3wszjrWhS5AnxBd2HSdxgFnHeJUgxLVi5VSAqyAHIN5HLyknH2Vq5zTS22BK6ZYjUBqfnMGbdDgrI9mKAZZl9MnxbGdgw2th3nq4p02YnSFEmBJgbwOsYDyj/EzvErAVHQ+ElFUEBEm243Jnrt6Y89NR+p/fthvxTOd9UqOSfESRraYEyNTc4FsIXKA/zJ8xtgL7sxQAy7kEXpNNp+6SbbTNo9cL+zNML3RJkES3lswPzOGfDV05OoTaKLE/I/2wh78I2Xi8sQfTSbHqJwBvFNdN6ZIOt2qVKik2K64VfOYkegww4mVqJQvcFr2vYBN+stB5Q3njp2kRSMoYBP2gvPwgpEnnBO3njKvRBydQ2A7xUA3Ea1Fj0u3zwBfD8zqyFQ7GwBIH9S288dcjTKoTAkU3MixP/kOcR9BgIyMqyq0xVU32uGMAgdZN8H0axbLMHWPEtPlcGCZjYwCLeWA+zyqtJtXwlCOo+6vqLkY1ytNadLwgeIrMXn4jjPNVwlCWhZZQDI5ySD7qN+ox2rGXQKdpNjY7AcvIn3OA07PACkoLAlSUF5mCYI9VA+XlOKDhEjNEbjuwR8z/AGwloZBlpQTYeIbGyyRy9NydsOOBg/xEn+gfnPpfADcWzRXMuOh/EDG+XrKQOszcYz7S0dOZnkyg/KR+WBNWon8cBQHidJAWMec8sJs5xxKquqBvFziB+Mxia45XL1giyQIgefM/lhlR7L5zuwyABeem7D8/lgJnieVakfEN9r/uMAwTg3tL2eamdRcs0SQVi3Le/wA8KcgCHC9eXn1wDCiZPytj0PhWZgLayiN9sQmXy/jE9QMWVER+ZHL++ApaecUyOoicD5TNbxcnCkVtI1SDHKOuMaXGBqMgW+nlgH9XjRpyV3g+59Mee9peN10XS7si1AdSz8QJEyOk3+eKhc1rM7Dr+ePNu2ecD5pwl1Xwi/Tf64BZJrGBtPv8vLecZNU0kgQACRgjKqFW0yR4uvn7Y7IqgRA94n8cBQ8fqGllKKBgBUeGG9gJF5kX/DC3RC5TUCZqEewCAiedycbdsUJrUqahpWlMebta30ONeIUQK2TpLA0pqO3xM4BO/wDpn3wDDjjxmaVOQwShqA2uxOof8VwXxRxToUqUfzTq810Ecv8AyI5csAdogr5yJMjLrzgz9pP/ACI+YwX2nrFVy1SJEmmfVoM+srgM6rRRGxJe9+imOXqMdMznGGUQIuoiq7MOYElPnM/XH2apk5WnUU/BX8YNiQYEE8r44er9m1rkrMjmSzX+RvHX3Bm2fRsvTCEsHqQoNmhACRe+5HpbAaZgjMFv6EZ2ieQXYf7tsB0Ci0cqWG1SsxIvEOJi1jbBPAqAqM5NjWqikG/pCkM5/wCVMAeR6DAUFXMMcuzrDFqcJE/eNpHsfkcHcFzIGc0j4e5WJN92ufXCTLZWrTFBPC66/FAIPISvlqYNHKOeEuZzdWnm+8pnSVA8M7jf88Bdds8s0pUg6QCpPQk2ny3viY4nxcUKYYwWMgfri0yXGlzFK5EMLix9fXHnvbfI00qCnJA3VheCZ8JG+mwvcj2uAvA8w1c1HJOoH9Tbpj1/hPD5TLt3viCAuFIMkgHz6jHj3ZnhFRNbhkZCNPhJknkVBFxvj1jstVXuUVqyEo1gsAx0KwDgJntzmgeI6WDOEpL4ViC3ijVNuf4Yic/THfsY0xCgdIAn649L7f8AZhmBzWXVnqSNag7qBAIAuYjYXx5JUqNrYn4pJM7z+V8A4yNW4+f0w5ynFZaCIt6Tif4ZS/PB2WdpuLfhgHor+fKMCsFWwB+d/XGK5ldW9/3tj6rzb5YAo5hVpszD4QTvf6Y80qVtTE8yZPT8cVvGc8e4Yc5j9cSeUEmf3fAGZdRpv6j15Y1SjI2GOqUoNjGDqOXaBb64Dtn0K8Q8QAlqbiCYC3AH0B6Y243VFLP0202NJCB6EgX6T84OOnavJHvwJ8Yy6loEAmT+loxnxGqrVcrqbehTk8/iadxBtb3wBfafKD/09TvDqPeIxHVNAA6A8o8hznB3GqxqZFA6gE1KY6rsxm8GCJMf94W8cLCpRpPzepUMc+8qWItzQA+4wRxPMzl2X/4hTq+njCgW6I3K+3uGHEXqZfKjxBgzB3UjwwDoUb8yC3sMHZ/Lo+VpuhCksDBvLAMDcRpgTt0wKymtw99VtNVQDESJkD/kbHrj7LZBnydVCWAWKlNidisi03EgfXAdc3lSqKoaWJY0zbdlQKGk3uvn96+OcvSq02okDSQ7gqLqTFN9RExO4PoOmNGos9FSXBIcNZZndSpEkct+WNaSiplXqArCZgMDygkCDa1mjmPTAU2RAFYKDH3lAM2LAdPu2GJDi+ZFLOEH4SoEEdOfzJxT1NVPMUWvckQBMSx5+cL6DpiQ7U5sLWOpSSFADectM++AdZDOEHUgiblJ3818/LCLiPFO9rVGex1hQGkECCs7i439TgThXFnALG6pFh0ODKuZp1z/ACyZMs6/EDym0MB54DrwXP1UMIUYGbOYAPXlBgT73xWdkcy7sxYAMtQIxUGIj3mNJviTymVKuwILMBq1LvpAGncwL7z0OK/gfaCll6UGC0xEXm9z/VMb+eAv872jWnTH/wBRbn5egxHpl6eeqsmYVBq++YWoGAM+MejQDO2MTxX+KltDeEbkwgbcCACTyJ/cChlWstM6mcOdRBgR4QDfrf68sBxW7J1MtUhTrQiVfbfkfO3oY5bYUCiQxBOmDcH8Dj1PitNalNYYBqngUkxuJX3kC3pjzStkNbMT4TNxBF+ZAjAdjlxANp9Zx9mW8OB34JUqGFYwgJgiAfTqYx3/AIYssBWnnI6c8BO8crmACOc4BydL16Y14wsVTO46744ylgIwG6KCwjFrw7sw9SmrjYz+JxH5JpcWxeZHtmtGmtPQToETgId85qaq7hjVFTTJ/pDEad+Qg26HrONe0vDCKeUqAkSO6N52hh7b4DzXhzFYE/DmJDcxJO99jOHnah//AE2WUqP5pM9AFNvrgEldmzGYyhLQ7DS5Bn4WAMdBA2wxy1fXlcy5F3q01vuAXU6fayxyjA+Uy4TTWm6Uq9QW2I0hQfRj742fMBOHm13rKPM6SzT5/CB54A/I8O73h+ZBFhLW3kR18lxh2f1U6b6pKFGBtJ8FxPWVaPYYYcNosvD8wVb4tPhKkQSwEWvECb2ueuOeEtpo1JW/dm+8Tbbfa49DgBeCJ4abE+E1NImwFnieUSGG3LzGMuyWcK061MNuTuARIANxzDgEH0tvgzhuUFVHURIKnlEaiA0b2BPlywJk6hp1qqEDTqYrPqent9OmApKdQPpBnwkE6gfCIDbkQ0ECDeMcUOytLN0JfUJYmwE3JIvvzj2wWczLVAIOlQI53XUsjz1DDjs2oWgoE2JH1wCDIf4a0Kcw1Q6t5IwdS/w+ohiQX+n5YpCfLGlN8B5Px/LrTr1xq+B1RRJBIiXsOUGfl54yyn8kAhZd9Klh4mEkQpExDem5k417e8PennSWhkqnvUY7bAOhIvaPkR1wrq1XWnTqqGWGLLY6Q52gEkWsflvgKThOWlFp06tRLkFxEKOYi53gRH426ZfIM/E+7qNI0wGgoDB/pm3i6c9hhNw4urBwXc1DIMzJPxE+cz8+eNuNs65pKjEjZSTYxYSZghp5zMxgL7iOcZaaLUIdUqKdGkGwMGehHy3w6q8MRnLDYmRiH4nmXbLoS7AGJkQTBuCY33xccDeaCEkmwAG8CBz54DQZEY6tlVAJPIYN1jCrtDn0pUXYtHhbp0OA8L4zWFStUfYsxOO1BBHO37/HAa1L+Lc4Y0wItgNcghDb3x6lSyNLSLDYdMeY5NLxzmT9Tj1PKspRT5DAeW5mnrzVbzzJBEcpP9sGdryUbLKfhWm7i0HVIkTzgCffHTj8Jm69jJKFYtcqlrbdPfG/a5g7ZVSIZVdrncEgDn1B3jbngNOJ01/gHKiWXQpI/pZqRPsWj6YHdWOSZQPg+0BN5AYyDzEKSP3GN8/ljTyJVx/MNKiQeRAJJ6EgLHvgylwgrl30yddI87Hwk+55dcBnkiV4aLwWzAgX5KTFrRN4ww4as0iYtF/TS0jbcNpnnthSUVcllrFFeprY/dkmoq2i1gPmb4o3bwPYBStiNjtEcvLAZcNpx3jhrrTY32uBYdLg4VUqJ79p+HvlgA8mKC1upg3iDhnkswe7zKg+JaTBpAmYUg2kNZsC9nyGWrVYSFqm0T/LGqRAn4l2wGvFFZK7VRBplO6cAwwkhQwsdrfI4bcF4uiUlQkhpIPrMfXfC+qwqUH0lWBVp6TEXH1jGXD84oQhoBDHAV1LNhohpxsMwOuJSln1F5Htg3LcWUnrgMO3GXFTLzI1UiXE3sQQw+X1Ax57l+JxSakxDg3AgQDY6h1uBbmJx6Nx3PjuXAG6kbTva/THmNThg1fFbexEj1/fXAOOF8VWmNLI5ioH8PwmI9/a0427VcTFZGZp1SCpIYHe63m20E+e84z4dwVAoc8hLatIESAIaN9+fMC2G2a4Gj0oDAlrqAZkdAQOmxi8csBS9j+DjNZYK1YlAB4dAG431TOGeUz4XVSpgfZMacC0aTE+++Fv+FJgOs/CSvy/tGNeNcFqrmahpmmoZtQJYA+K5kes4A6rn36gXtb5jE3x3g1XNBtVWPCQANvSOeGtLh1aDqr0hPMG4xsnDFHx5lZ8hgPMq3Yaop35D58+dhjinwarTsywN7eo/vj0OuuVQEvXZj5Df6XwMxyguO+YHrt/b0wEXlMqwMQRPnfnity3FjTRVO4HnjI5/KKfDRY++OW43SH/ALMfX88BKceMZ2pzju2PK4C2HUAEY57X0Sxy7zurU9vQg/j73547doqerMhVXxlPH5MdIE36LP8AtwT2mUChlhMjWwn0QAb7Wk/LAG5+iczkmQrBKah1BVS0k+0T0x27H8SNWmtFt1jlBhrweokkT0EYIyhIossxFB1Pl4Gv7fvfCvsi/j8QBbQsRNvF6b/39g4zVUf5bTRlIIMi4EMrnVzkxqU3xReFaDKCGKjV+f4zhPxThmhWoqdQRq7AEbAlCB5+GPmcE5eu3csSqjVRIZTZhpmCAPiVhHi9OuA0yYdl1lQtV6bKwPh2RRFxvbn1OO/Z6l9miwLEt5w5qETy25eZwVwWprdZhvC/v4RE+4Ix1pUu7VgwKldOkRpgkMNMEibBthFxgMKKDTUXzmw5FiR7bj2OOcnXyyoe8pM7hiJuRuYFrbdcLc1VqqSTENVGxM92Nib8tWNcpkSV8VUoGM6dhudvEJwDM5+go1fwtuv7k4wXtVR5UKXlJv7WucCHg9NfvvbnqA/7OORwqmIMuSL7En2gYD7j/aHvaApoaaFzJIQgjT4oJJuLXtiNyuWJaCwXkSdhfpG84b8XpzUKDxqqhiCDed/OwwKwZiTp5xIuBHW2/L5YBtkM3W0WjQDG6+IHcEb39/bBmWrNqCyaZa62kaT12iRNjGA+G1kK/DoUxDR4p6yFv5bfjh9WpL3WgIJIJM/zGAESSbDptNjtGAJ/w3qaMzXpzPin1kb/AEON/wDEWqUzKmLNTBkb2LYRdjMwafElGkr3iwQY3Eb/ADO+Kf8AxHyqtUpkrqOgxtFj/fARlPjS6pmCbb8/Sca1uJ0506lMgHf9zgTNZcwYKqRcbe8gjAOYpuWsVnmRq6coBwDpnorM1N4uqn84x1GfQgwXI3kwPa5xOVw7QfFaxBUj2v8Apj4cPqNfT4Y6gX/7wDevn6anYR5t+gxh/noFtB+RwCcrUAIgGOjSSPTbHVqA56p9R+uA3z7Oc6HOlWOldyVkSJJiQTflzwV2mpn+Gp3Dd3UUyAbatS8xfxFf2MY9oKBGYkcqg8tlB+frjfi5cUCjGdVWnpkCQRqZp8oB94GAK4DxLVl4I1NqZADYQwYAX5AwL9MBdjGmsUAAKpB6yrQeg/7xzwJGGZVQoIdRUHMEfCZ9xPuMb9iqBet3yCdUhhN1NQyI6iVPP8cBRcWyTNVzIVghWkF1E2DObE9B4BPrgnK8STM5EOUU92GlRGoEq2qmP6fFHqCJuMAZbjK1GcwwFZ3IY2IK02CKI9CwNr+uO+VqacnSphYq1QjPAGxOrxW2khfY4Dr2ezivWXTIOlrEwYNm+RsfY7TD3j1O7SSPGCLxyUcvPGXAqCLUqzAZSwnfc8t725Y27S1dK1TvER7EX+c4BBxenKE87gdCJE/Lb5Y54VQmiCyhmBIOo+eNM+CEUAeIJ4hznwgz1IAJ574yypcU5SnqhiATJ6YBhSywGxE+UGPT2xjr3CvJB8UT+x+7Y5ylKtbWIG58MT7kjBjliLiARsWuZ2sOXngIfiVbu8zUY3JAAiSQdO5i4/tgPvGWg2mQHYBgbt6gWi30GNeJVQKrmyh6hHhAgRI9x59MZUqRVGIMWiYnmRa9reWAadmc+wZgoBJKxy6dRE4bZImtUOuoA9RmFNmIB+IwB7AfKeeE3CqIVTAWe82gyNPWbEEfngvNU2p06VQMPBVEW39+eALyOUNLidNWJYpzJBknciLRePLF92t4KK4R4EorWYN5GBG23PCPKZ+mc4jmCvcDUY5ox1z6SCcW+aqLoknwxPtgPJqmUMahTA9bH646VqoVBFVAZ2kk/TFPl+xtOoBUUs4LEku8eG9hAJEWF+mC17JUEIGkXlvG5kAcwNyOWA87zNd+RYxGyz9eWOwpO12YRH9PPlbVi/z3DqKqVmnIaTq0wLTYubj9jCvNZwrTUqmqbFlXw+RFgPecBKLwaRd2k81WZ8ukxywVS7MoRJpV289Jv/xxRZ2hVbQpJAFwYUEnbzn1GAmRlMNmqwPMaz+uAmeNMp3jxPqWTyg/kBj7tARGXX7xdvWy6Zjndvnjjj9IgosWAA6zA/CL4F4nV8GTqgyQSCLjYhjHP7uAZ0G7rO0Va0UFVCIIJLE36SZi1yMdeAZ/+FzVdd0plvCDeJVkAHTUdIPnOOM6T/H0diRSpmfU1T8tsd+0S6s3pAgrTAYi8lr38wujAE5fKj+BdSelRINxcRf7rE6vlgjhepmplzJGgFhbwrEWG24Hv74G7UVzQy9OiIDvpDTe2oDTJ2gmR5T1wVmFZcr4QWq1andgAbrILACbnl1PnGAoezWZ163YAh2LAj/cRY32i/U468VfVScHqw/5NH788fCkESgKZ8JAHqNJKmOoIA9/LC7MZgFAQIJCt76b+t+flgMs1m9UssFQStjf734H97YO7P5ymaDSSNLmTPh5EHr7DmMS9DOBqLFbhqjAeg/K+HX+H1AP3usbEFSeRllMcp8IwDvN5XxDSqsvxSqO2oEbg6gBjocs6lmFCEHilyxgLfrYRyxSUwV3IYTaeXkL4WdquIBMpWNp06RG8sQu/LfAeRZh1anJHjLSWm0MCQIi23zGMxmyQec7npY8ufO+Opq2vYEam89jBXncG3njLL6GB+6GcR5yQI6QLnAUnBske5FUWAtBmW1GRHyxtn8u9VqWlSYZSBME3DT5eHGPDASq01eJqCYMi4hbbEQCdsUGfzSvmaKFyH7zSoXcITYs0cxMdAcAJkaeabOIxRFpKShBNiKgOoMTvKjflis4llXek1ABdMAfHpBjkSCWub8saPkKYepTI0HZTMgsRvBECBzNjKzfA3F20hQtg1ypg3vebm8HAD5N0olVZlLIsNBdx9T9Jxtm+0VPQQFY9WFiY8xePTCeuqtKqVJjxaeXMqTaIxzkqUAsNLR58iDy/PzGAapxgFdfdJNrlRq2gHz9d8J6nFnY6UAA3jqT74yBhGYKIHwgSfXflHPrgYpVCl1WNJA1Ai0kmwO3Q4Dvmc/VJuTtO/4YEbUT/Y46VMrOom03/T0wvegs/EfYmPbywB2eYCqq76QWPpEAD3OAq+TNWuaCiRT8Vt50fDHQ9R/UOmNiBUzb6TYRY+pJ84xvwbNrRzteu8hFbSSBMEqgAPnIj1wG3BKYr5+rVBHd0wFU2jSgKAzzEh2JOOMrk3r5ipmqaalNQTTY6TpAVQVMkTouVO8WNwMY5PKd1wrMFxdyFUxca3QRPTrG4xS9kKZWgW5DxR9T9QcBKvSTPtXLA+OnqQAkQU1aAdwCBE3vJxvwetUUZWZbSiODJgEy4knZdhN488FdkaGqohIuRMwOdzPkQTNvlGFmVpnuqhp/FTpsE07+EMQd7wI+QwF65D1F0wLTHQSpj1m/zxPP/wC35qQPWFicM+zN+7JtFNVEggyFlrHnJ+mAcyh00tp0T9Ft5YCb4jl+6LowWC9ithDwRqHIzaffDfsY0NW3Hwk3tMtfAPaBYpqCblFcm06hB+cxbBHZok13BBkJ89rke+AsmzRVQSSLx5DrJI84xPdqq6nSrSQzSRJEhVYz84+mG2Zzq0aM1HCgj4T96N7CTNjfzxI8R4mK7eEFVpzc/eLQdIMm9jHW+3MEGeqU0eI1BlBaD8J6W5gfhgOlTju4tz95MR7G2Oc+pvPPbqReDgjuxqRfi8IiOogH5RgLbIZRQcuFUF/C2oqBeSpHUzB+Q64EzFULmruJR9wL8hHmYw7FdGqropwEWxj4iADpjr05GSIvhLnkLZmopCA0xCxYmTMmOQFupvgLTi1IgGo0MGVW0nkZUR76pxhxKoFZRYKV3JAiIsBvgrjzqKYgFwAg8NzZpM2j7sE8owPxjLrURSbhSdMzuR05xB958sAt/g7tpDw3xGJER12AvgOnT0VBAixiwHS1rbYZ5KkypUg/CBaSJX063NvPCfPcRpq4MMQwiRcDad+RHzwBudhhqieYmxty5Te/vhZUrKFKwQxUGB53I9t98E5+myqCGsyhosQAQGgETyI26jAS5lgGqRtEE7BhznaQY8sBpSpfZzMMrDUCIINxe88ifljq1NpnSL3sevvjCnqgNuWHPpYSJ3vflcC+MjVAtP4frgFeT4ict3tVxOtGamdwxBVY8vEVkdD64Mz1Af5dU1rNVGpVKjkCWLPztfw787470+GJWzrUWGqnSBUA7EuQzfio/wBg2ON8gDVyeeBJKkVCNRlgF1BA3VoUX8pwBHGKpfhmlRLaVYqvxEI6En0C+84L4XnTVyFQIQ5aiVEjaQdU+x/DcYCyiFeHV6wPjFAoI2i5J/5E4admURMjUfYBGJjewMfLAK+yfEBLB7fYlrSRYXtubE7A/qtyLn+EYmAWanTnqSdRg8xpWT5euOBTK5OsYB00wJvIllBI8onGvDQXOVQX1NUfnudIBPkFn5+eApqHEO7WjTA8bioy7SIBEjrM4U5/iEpRI8JNNDzjoRbymPNcE5/MHvldBKUlalPMTALemoH9nGNOgEqaGFyAzRtqFxHmJ/DAJ+O1nm0RoEc5IJseh2M774SLxmrRqMyG8EkeRvAPKCMUHH6Ww8l1eV5HmBYj38sTuYpxWYyPIefIehBwCzMcTdzqZjqa5taJMwf39MUHBTop1Wqh1IIbTHi6iD7+4OAX7sspqQxjwwwBAA3YA6QJm0g+e5wxpcPKqU1qZYjUCdO3mZ+vPAJOI1YYQfOCIZf35YIpVCayjoABsL+d+vXHXiGRh1IIuwBM21Dfl+WGCZfXmO8MMA0efONh5fXAW2XpFMxRLi/ICCCWMKwvpj9T54Aq5kNUcKIqGoSCYvBgCecxIHnh9kcywamFUadau7k76ibW6AEb8xvibqZYh63ijU5MWkSeUctJPp54Cl49milCmV1B/CWIkwBOq3vBPKcMuJZhKlMMkosBxAFxsRYxJLb3+uEvaTiJGXplAVDIsq5kxuTv8TGJ/wDHDJiDlwSAqgKNLiQNJErbcEz85wHXhttJWGMaRBP3iZWdgQTN7nC/P5IiqVZSqnxGdLAqPiNx7RvLDA+VrBarDREybCSWB3F5mT8Ww6YMzaFUsTeVB1XNwdzz98BM8XzzV6jFZCiFVRIhYAAgGCYgfsYNyWYd4CqqqQV0sDpMTcAzJPP03wUuT1UXrbFYKKAI0gG5IHiBHMcxywAeIs8yFiBKi0m+5EDYkWg4ATOF2BKCVFmAItHUCIGFYzhNwjx/pFrW6Yb0cwyCqxRGX4bgGB0UqbEA7YTsADEER1ufc88A14UHSp3jQTmHbUAfhadUehEKD1HmMH8Lb/8AJZhR8DtcHYkqpaB5tyxg5mtTQXVdSBxMGpGrY3kAAb3hhOOuZzDJmMxXpaSyUlq6DfxaF22gCR8vPAdcpVFHI5xCSUXVTQ8rsyL5Rsf+8OcpQNHhVcxMgxfkbWjyk4UZtkTKMiyadbuwk7yQxc7cgD9PY/MVHHDK9Mi6jwxcEKVDR6GT1wH3CKSHL5hWJUdy19yBEFo52i2AuzVPQpqlhqp0tCwLBqjAL63BPoMZvntGUqVabQwVVBswh2WQQQRGlW3Gxxvkafd5SkFW9asCL2hBaPU8sAfWUJTpU4BNZx0+FSNx5mfk2As7W1ZphDa1Am8g6mWGAgEeD8Dg6vT1Z5FI8CIApIHiEEzPMajEco88LchWH2Y1atqYJuYBYgTudhgNOM0wAxjaV9v2J+eIjiSzJm+49iRbrti7zxWSNy7GLyD1I6cx/wB4jM7S+ysLjeDMfrgAsrnFJuoE/EVEGPQb8pnfDqiIoAwLEzEyDJ5ESB6YmygBnlcg8/f99MFU+JtF1k6QpIJmBMDmB1tgCaWbZmRIsCduvWN98NOCIprGZmQSRtuNh++eEuRzP2qsxURMk7RHlv02w/4HWHeGNqg0oDYb3M+R/TngL7heVMk06ZJUkPqMAQCVify6+UYlcqA2sfFqaDNiTsCvsPxxUZQKq3qDUU3G29rTzWQbHfE3k8kz1SPiGskKDFtRuJi8cjgHPaie7ojR49JDavMCPWCMGZvN06WQDu2kaLGBLMQSBcbkiBgDt2pRKCvqm5JPTwgAEE3Bj1+WJbiXFRUoilUq+ARCgKJKggSYvEnAb8N7QpULMKZ70Hwkw0L15em2HFOr3oDzB3IkDSP9PmefyxCUcstPxhmAG8iQeg3EgnB/BeHLmn8VbSblmK3vb8Y+WAa0qNUuNDKBUOga2EASPGVm6m5AifScc0KzrmEVwVBcnwgtqTafD4fcepxRvkEpVKYSCKdPSOcg/ExixJneeflhBxXLLRqtUnwuVsIAAEEwNv1+cBnx3hrZUojkMWEtomVAMb25jeDPthKauW/+Oo3mCf8A+g/DFrxzJ0j3NZh3o06SQzX2UaubQASBtPviKzPClLsQFAJJAmpsTb7vTAM2qs2Ur1OlbvOsQ4Le4H4eeNuKVDrqWgZhQgYdGRQz+0QB/fHHCaumi6mLPVW/OAImPQDzE4Lr0kZqbOT4UJHpI3AvJgA3/XALuMO1L+GpsQaVMSzAEfERBYSdMid9oN8PeF5hqyOg/lrSqC0EF31H3gGJ66sJBVdajM6sorF01HbTELzhb6bGLA9Rg/sZIy3dKQtQQSbG3Sx5gFR9JwEtmGJ4WWHJqZPKCNakedr264ta0lqFJCGVVVpBFi4mLbeAKf8Adzwv4b2fq0qFShVpBtQKQrKQVIYqwvZtcC45k2wXwmm2XypFWBWB0rqvtIQSsyIAFtgDgMRnx/GNU1QhgK0EhTpiwBmJAsYv13wNw3MzUqVG8DU3khbKXjTKjkpLz13O+Ps3WRKT0yPjUjV6HUvvMmZ5x0xM5yszozAtDaSwURFiIJ2kWM4Cq4kWSarK3dhZBAOnVeYJtPlynzxF8Q4ihBUqZ32ESem1uYxW0s/XqUAAH0CkGJFog3sFI8QEkHkd74RZrh9F6DsGZq+r4AAKaXlrxLiLA9AL2jATIqWgi/r+XPHfL1CrKb7yB+YHPFRkOzVPSusayeUxfkDF9IEm0TIuIgus3wCmxIZmuYRR4kXnIhQBY2nba/IJ2lldakteT4ZgWtInlzid/XGtLJaFCsTEGxMATEaZ688Ua9nHWo+oCSdtpJPhgHruPK2BaXZ2rm6hoohHdxrabLYWHqOXzgWIUXYTKNVJJ8QjeZ62PP26YzVO74oySAIXSOfU8vP92xecD4RTyeWgDSFWWJ+pPXHl/FeO95mu9UW1iZ36ao6GcB6F224EczlIULrTxKTuAQQ2kg2PP2jnjwLNU4bSqkmT5yLQdvIn3x+luEV9dFD1H/ePMeI8Pp0KjKBtILCZte3qIN+vXAecPSqzBBMWI6RuD9J+uLDJ8PfL0wyoe7qAVLgeGdrxK289j1xSdn+EU64Ote8jxIkwvOWYAgNyEbT6jDz/AC5mD09ChSsLDAQGtCrNhaLjr54CLydfW4ZJVTsGBEwTIjzEbbn3ww4hTV6XeDxaZsLHmCo67ztzw0zmQKIgVp0gqFJmI9B5x8sJqnFVpiohWJZRzAEyT6n3vOAC4nkFFIVWL0SihFUmbsqyWuZMmJ5D2wjbjFAGHIZhYsGEGOkqTHvinVUzAKqzsGBWxvIAkR12N9532OFL9jySSSom8NpDf7hNjgF+VzMVXBjSzuxJaPC+9jta03vG0nDvLuhADGYAEGCXBPhF7HmBfeb9RP8AL6eXVGDglo1qwHPxQsk6lkEHoJvgXI5tS8KykLdRFh1ieYHKbW3kYB1kszTUknUaZaOZ5X5XUwBJ6Y14Tk6dEmooUqSCCoE2MMCQDIm/yx9kipVZALbAgzsDFrAG8mN7+wWc1JSZaQupnSvO1tPIjnA5kYCkp5gMpZpEmxHIRv1nygRHzU1csWqNBuLoBcMDvqFhyIF9wDfbGdNw5BWxkaCNzqAMRvfaBYiMcfxJzGkQVgi0aTqU73AI8PMdRvgEmYywbUzLpmVGk23O07+hHI4M7LOMpmGZlNRWQggkEEEEA9DAkR5n0wU3DW7tkJJNkRlsxmBf+rkfcbY75jK1bksJQaNLQGMD4QI0tcdZuTgPk41SWi9FENNqzBVqd6xddUEAmNgvhidjeb4H4Jw1GpuxKsVui/eXV/USYneF5ar74Gagrsrd0qjfxbowALabzpLyQsWExGGDVfDqF1JkQLSSLE2229MBjQoqtQhgszY+kDfcbxgmpRqVLUrM38uB97cA2kEyY8pna/xp3NlBBi/NbAH/AOtvbGnCcxWp1VPhnUQlwZgGDyFwCIJm9jgHtXtEtNAa1CqH2OsaSW0gGSeQEANzx92Y7RUcsHOhtFRyWYXKsLBDyiIi+DMxxlWoHv8AL1EBFw0Mh8g039xywn4DTVatSoqstNhalpJcExOrSTPh2U3HlGAZ8f7VCuvdoGRJBLEqJj7sSfX2xEcR4E8EB9VvDaN4I/Y6b8sXNXhlGoWHerfYal1qehU+JSDvgk0qFNPBTDkAm1z7Xn3HlgM+zfHKKUQtVxTdf9W89BPisN4/TEp2izHe5pnk6GItzgCNNuZEXItzwRxnug4NKmzDTq0L/UenTzi9/PGdB0qO32do3ZYgkfOR5n54BRwnibU67DrTKkk+5035Wi0GD1xUVOJEt/WrhVvImNRKsZkEjcx1I3OFOcRlHhK6oEWC25HVtzxzwnhOYpqWBRe83DOB72m+30wHHFc0xZigMHlIgzuCw3AwrGaYhtaqxtEkgADym4+pkRhxnsjW8KQlc76VYaoMxpgDVaT1tbBdfheWqIwC1KbBNQv4CQCdMG9yOR6RgJ6rxruAatIaCfugWPQaeVrY61/8SM1qP2NP/cL7c5YGfbCriBkjTZtMyZM+YB67RHTC1q4fxBRcDcvO3rgG/EsgrOqsAqip8dwNJN3tYQTZSQCffBnaHhdMVQcuGfU0haSlhFpEbAGOR5YYUcqV0oCoGoEwu+qZmWPX8MOOEUqtNtBrFk2A0gEAEtAYGYi0eQwEbSNRabDxBjAkmOsEbhSJgzvFzfBVLiHeogZ9EGBG+oaQCADMWmOmqMXmf4chJ1KCI2M8+l7YVUchT1FQkBSCIJjrEfvfAK8zmKj1zmaUL4oVgZHhBiQJ08gfW3PGqVqrBSyGmdWpoKmDe6AXMCLRG4MYb8NpUy9amKYGj4T09og7xgTiWU0UiQbgxt5SPP63wHLcP7wjX4rfdgA+ZULAJEXx3XIgGNA2homDzkzN4+cDfDfgWURkV9IDMCCfIch0w+/hVIJI8vbpgIjiPCpWykmQRY3jaBtG9r7+mAsplm0NTcAhSIIBIg3IIjaQN7Y9CyFFTLRvb0vGOubyQNNhJXzWx2HPAR+ayerxqJAMlYluXrI2J9zBnGSeKkWR9EmNN522aTAPXrq5WxQZmiKaoblmYCZHkLiL/T2x3PDoL+Ixt+zgJzLd9TUrS7xV0alCuYDiFICmAFtqEbedoyzi1e6Q0tQrK2snYTJMET4hzM7+5xQ0HLHSdlEDb9+2BcygaAZ23BjkPLzwAuUzqFNdVCtUEqJXvIUEwNQGoDy2+eB63FUksgdWJ0sYcADyUgc4uAI64cDIqweQLE7CN79cA5ynB0g2BAuJ8/XADZalcvGolrnV4ZuOkm2Bc9mXV/DMdLR6efkPwwSZUm8ySdvp6YQ8RrFpi1xMbmxP5RgAOJ53vHVWICmFOkQbG+wucehZLhwNNCZP3YJkR5Dof3fEPS4cuYRmaxG0chEmeszvg6llnUMhqsVoHSIkE6iLzPht4bcjgKHjLpTqIyAFlUU1Myyi+lpN4BJm+0dML+L8RNTvIKktFjF4tcdGkkb8tsdspVDuixGoTMzF46XGOlfLgE87wPKCNsBNcXy1LVADUxEBX1eFovBPIkT0k4mMzwcljePKf74v87pCDUC83ubiFJseW0e+E9PLlgDqib7f3wH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-1951038"/>
            <a:ext cx="2838450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data:image/jpeg;base64,/9j/4AAQSkZJRgABAQAAAQABAAD/2wCEAAkGBhQSERUUExQWFRUWGCAYGBgYGBwcGhwdHiAaHx0bGBwfGyYfGB0kHB8dHy8hJCcqLCwsHB8xNTAqNSYrLCkBCQoKBQUFDQUFDSkYEhgpKSkpKSkpKSkpKSkpKSkpKSkpKSkpKSkpKSkpKSkpKSkpKSkpKSkpKSkpKSkpKSkpKf/AABEIAQ0AuwMBIgACEQEDEQH/xAAcAAADAQADAQEAAAAAAAAAAAAEBQYDAQIHAAj/xABAEAACAQIEAwYDBgQGAQQDAAABAhEDIQAEEjEFQVEGEyJhcYEykaEjQrHB0fAUM1LhBxVigqLxciRDU5Ilg9P/xAAUAQEAAAAAAAAAAAAAAAAAAAAA/8QAFBEBAAAAAAAAAAAAAAAAAAAAAP/aAAwDAQACEQMRAD8AUZvPd3k6YDaQ1TQwn7ulufr9QMY8Qq9330SLU79CGXUD6E6fUHGZo6+H1S0HxoFnqdNwfceuPs7kB/B1KgkkMqMBzQEMSZ56sAz4+gerSJ8RFEzEyZY6Z8j+AxxwDMaM1XDNs7EyeSk6vLb8DgjgPD1qtSJY/ZkqfELpplQeRAO1uZHov7OktU1ONRYtrJ3JM6g3qCQcAb2RyhZlOrSInTyA6Dp6+WJ7gsSmoHSTpaCOZBUkbxIGKXgwOWGZLEg01PdgiNRIlAoNtjOkcsLOG8LKlFKgaiPp4hJmxLWwHApn+KYpDxUlgu/xdJufbl7YH4se8zDqrapsOQ8IAIvEbEe2CsxljTzjkEEK4fSQbiA1mIgTc2xpwjhrACowMknxECbD4pAuCSPPAVfZ15VXAOlvFy2HKOW22Kns/WPeE2+Fj+H64juz1Vu6IbcGOnSQORuY+eKvs9qFU2tBnkY8O3v+eAsKNaZxvhXTqEausW6GME5euYk+VsAXj7AYzN72Bg/T/rBStgOmYraEZv6QT8hOPFeJZySSTcn8cep9rM5oy1TfxQvz3+k48c4g0k4APMVb741yjkk3vgUifXDjs9ku8r00OzOq/M3+mA9JyeSqNW76tTDAIkEQCzRdhyI3lSdowo4xkQlVXog01qSOYAOzLM7SfS/QYrc7m6VRlp76W2KmLGDB5EXg7bzgTiPZ6pVqsS1gPAbAeSkD8cADW4XQrUxrjLrRMEBkO8SS1/vEATy5dPP89w+pcotRkuAYJ2k7gdAT6DF4nZdgr6CdJjVSgBmAM73G8wRhbxXg5bvqYqikqnX3YltR0myRBYgGI5TfAeb1F3vA8unTANSosmT9f74sOP5ujTopRVRUIXX3q7y0EBhy0iQRvMbDEl/Cze3798AYqH/LP/2Kf+X5bYY5apPDcyqwDJBnoYIjqSdIwHx/LimtGmGJpuAGBiAVkki1p29F8sOezWXSojUwLM0tP+kr18lFv7YDjsbBcBb/AA2NvWL9cYcLyA7xiI/msZvzdr9CNuu2OnYfN90V1WkALbmJiY9vXBWSbRmO7YGQVBnqVEj5nf3wDftBll7jl4qyGDzC0yDyvY3wv/hYNORBvEe2598F9osyXoHTP2NQC3mCCdr3gf8AeA8nmS8yPgSZEwbGfflgAM7lTX72ooIcrCHmdO1/ONh1HTG/DuNipRWw1JYqJj1Frg32nB3B10hV/wBS++5wr4aqLoZTIJlo6AG5HlMdRbAPOGV1qU3RJD6ibyNySDJH5YquzhMnVYxce4/TEzw1zNNwpIK6S0ibwwJvygi04fcJrfbxtNv+Lf2wFZREgfnjQGIHPb5YVpxQEwDPngrvL+2A3L25RjulWBf54EqVhjDvjIIOATdvM74VQf8Al+Q/PHm2Za+KTtdxDvKznz0/IRiTqne+A6IL4rOwOSD5tJvplj7Ax9YxK0lv+GPQ/wDDDKeOo5+6oA99/oPrgL85JJB0gEdB+5xvj7H2ABz9Nwv2QvMkTEjmoPKf1wg47xDMUKSgd0thL/eGq1gTy5kTYTbD7jGbZKf2Y1OfhETsJJjnAxIf5aarM2YLIFnvC8ksJ2p2sRYW62wEjxTNrTV6VNDVVhYVlINMkgsUj+qBeNo25ylTJmTj0ftN2iWhWRkoHvaa6ddaP9pVV8JKi9tiYNxjz+ozEkkC5m7Qb9RGA78ZzOs1mG1FqYAPl4XA9S5xTdkl8Qtpckg2+R87ECPLEymXY5XMGCZbXvy16jzmwGH/AGO4kpNMCZBKtv1MH8vI+2AWcDBXSp2DEeUiR0tcSL4c59CuaB3kLUa15MQN+QT64XpQ0VaoiNFYyLwfGfhn16nDLtC/2ocEfAiEHmWL6fkt/ngNM2SKNQuY711K23GkkjyhsDZKpFKq9iQDYnovLlzOCuMAVMjqIPhKnzAnlblMYVZSg7UKirHjTwEbypJEwfbAM+D1rAsIg6iZsYW8jYGMY5TLSgsJY3I5j5n9xgbhWdfu6mtY+zPXdoEfF5zsD8sMuE1gaQaRAmQbEE3v7GJ9IwG3CMo1NdBbw69Sxy5QZkRf298UXDNIqraSwMQbeEnkOoP0wsSsoUSZEj8VE9Yki/THbJ94aylLFZaDzDRY+cyPlgDKeYioRyBP0OGtTOSBOEGatXcRbUTH1wXSNt7nlyGAZLmfKcfEzgJawuBvjnM5sgNM2B/DAQPFKpZzfmcLGU475qsSZjA+vy9cATRGPVP8O8rpoFz95regtjyejVvj2DsedOWpi0Rc+ZvgKfHBbGFfNqAb3wszjrWhS5AnxBd2HSdxgFnHeJUgxLVi5VSAqyAHIN5HLyknH2Vq5zTS22BK6ZYjUBqfnMGbdDgrI9mKAZZl9MnxbGdgw2th3nq4p02YnSFEmBJgbwOsYDyj/EzvErAVHQ+ElFUEBEm243Jnrt6Y89NR+p/fthvxTOd9UqOSfESRraYEyNTc4FsIXKA/zJ8xtgL7sxQAy7kEXpNNp+6SbbTNo9cL+zNML3RJkES3lswPzOGfDV05OoTaKLE/I/2wh78I2Xi8sQfTSbHqJwBvFNdN6ZIOt2qVKik2K64VfOYkegww4mVqJQvcFr2vYBN+stB5Q3njp2kRSMoYBP2gvPwgpEnnBO3njKvRBydQ2A7xUA3Ea1Fj0u3zwBfD8zqyFQ7GwBIH9S288dcjTKoTAkU3MixP/kOcR9BgIyMqyq0xVU32uGMAgdZN8H0axbLMHWPEtPlcGCZjYwCLeWA+zyqtJtXwlCOo+6vqLkY1ytNadLwgeIrMXn4jjPNVwlCWhZZQDI5ySD7qN+ox2rGXQKdpNjY7AcvIn3OA07PACkoLAlSUF5mCYI9VA+XlOKDhEjNEbjuwR8z/AGwloZBlpQTYeIbGyyRy9NydsOOBg/xEn+gfnPpfADcWzRXMuOh/EDG+XrKQOszcYz7S0dOZnkyg/KR+WBNWon8cBQHidJAWMec8sJs5xxKquqBvFziB+Mxia45XL1giyQIgefM/lhlR7L5zuwyABeem7D8/lgJnieVakfEN9r/uMAwTg3tL2eamdRcs0SQVi3Le/wA8KcgCHC9eXn1wDCiZPytj0PhWZgLayiN9sQmXy/jE9QMWVER+ZHL++ApaecUyOoicD5TNbxcnCkVtI1SDHKOuMaXGBqMgW+nlgH9XjRpyV3g+59Mee9peN10XS7si1AdSz8QJEyOk3+eKhc1rM7Dr+ePNu2ecD5pwl1Xwi/Tf64BZJrGBtPv8vLecZNU0kgQACRgjKqFW0yR4uvn7Y7IqgRA94n8cBQ8fqGllKKBgBUeGG9gJF5kX/DC3RC5TUCZqEewCAiedycbdsUJrUqahpWlMebta30ONeIUQK2TpLA0pqO3xM4BO/wDpn3wDDjjxmaVOQwShqA2uxOof8VwXxRxToUqUfzTq810Ecv8AyI5csAdogr5yJMjLrzgz9pP/ACI+YwX2nrFVy1SJEmmfVoM+srgM6rRRGxJe9+imOXqMdMznGGUQIuoiq7MOYElPnM/XH2apk5WnUU/BX8YNiQYEE8r44er9m1rkrMjmSzX+RvHX3Bm2fRsvTCEsHqQoNmhACRe+5HpbAaZgjMFv6EZ2ieQXYf7tsB0Ci0cqWG1SsxIvEOJi1jbBPAqAqM5NjWqikG/pCkM5/wCVMAeR6DAUFXMMcuzrDFqcJE/eNpHsfkcHcFzIGc0j4e5WJN92ufXCTLZWrTFBPC66/FAIPISvlqYNHKOeEuZzdWnm+8pnSVA8M7jf88Bdds8s0pUg6QCpPQk2ny3viY4nxcUKYYwWMgfri0yXGlzFK5EMLix9fXHnvbfI00qCnJA3VheCZ8JG+mwvcj2uAvA8w1c1HJOoH9Tbpj1/hPD5TLt3viCAuFIMkgHz6jHj3ZnhFRNbhkZCNPhJknkVBFxvj1jstVXuUVqyEo1gsAx0KwDgJntzmgeI6WDOEpL4ViC3ijVNuf4Yic/THfsY0xCgdIAn649L7f8AZhmBzWXVnqSNag7qBAIAuYjYXx5JUqNrYn4pJM7z+V8A4yNW4+f0w5ynFZaCIt6Tif4ZS/PB2WdpuLfhgHor+fKMCsFWwB+d/XGK5ldW9/3tj6rzb5YAo5hVpszD4QTvf6Y80qVtTE8yZPT8cVvGc8e4Yc5j9cSeUEmf3fAGZdRpv6j15Y1SjI2GOqUoNjGDqOXaBb64Dtn0K8Q8QAlqbiCYC3AH0B6Y243VFLP0202NJCB6EgX6T84OOnavJHvwJ8Yy6loEAmT+loxnxGqrVcrqbehTk8/iadxBtb3wBfafKD/09TvDqPeIxHVNAA6A8o8hznB3GqxqZFA6gE1KY6rsxm8GCJMf94W8cLCpRpPzepUMc+8qWItzQA+4wRxPMzl2X/4hTq+njCgW6I3K+3uGHEXqZfKjxBgzB3UjwwDoUb8yC3sMHZ/Lo+VpuhCksDBvLAMDcRpgTt0wKymtw99VtNVQDESJkD/kbHrj7LZBnydVCWAWKlNidisi03EgfXAdc3lSqKoaWJY0zbdlQKGk3uvn96+OcvSq02okDSQ7gqLqTFN9RExO4PoOmNGos9FSXBIcNZZndSpEkct+WNaSiplXqArCZgMDygkCDa1mjmPTAU2RAFYKDH3lAM2LAdPu2GJDi+ZFLOEH4SoEEdOfzJxT1NVPMUWvckQBMSx5+cL6DpiQ7U5sLWOpSSFADectM++AdZDOEHUgiblJ3818/LCLiPFO9rVGex1hQGkECCs7i439TgThXFnALG6pFh0ODKuZp1z/ACyZMs6/EDym0MB54DrwXP1UMIUYGbOYAPXlBgT73xWdkcy7sxYAMtQIxUGIj3mNJviTymVKuwILMBq1LvpAGncwL7z0OK/gfaCll6UGC0xEXm9z/VMb+eAv872jWnTH/wBRbn5egxHpl6eeqsmYVBq++YWoGAM+MejQDO2MTxX+KltDeEbkwgbcCACTyJ/cChlWstM6mcOdRBgR4QDfrf68sBxW7J1MtUhTrQiVfbfkfO3oY5bYUCiQxBOmDcH8Dj1PitNalNYYBqngUkxuJX3kC3pjzStkNbMT4TNxBF+ZAjAdjlxANp9Zx9mW8OB34JUqGFYwgJgiAfTqYx3/AIYssBWnnI6c8BO8crmACOc4BydL16Y14wsVTO46744ylgIwG6KCwjFrw7sw9SmrjYz+JxH5JpcWxeZHtmtGmtPQToETgId85qaq7hjVFTTJ/pDEad+Qg26HrONe0vDCKeUqAkSO6N52hh7b4DzXhzFYE/DmJDcxJO99jOHnah//AE2WUqP5pM9AFNvrgEldmzGYyhLQ7DS5Bn4WAMdBA2wxy1fXlcy5F3q01vuAXU6fayxyjA+Uy4TTWm6Uq9QW2I0hQfRj742fMBOHm13rKPM6SzT5/CB54A/I8O73h+ZBFhLW3kR18lxh2f1U6b6pKFGBtJ8FxPWVaPYYYcNosvD8wVb4tPhKkQSwEWvECb2ueuOeEtpo1JW/dm+8Tbbfa49DgBeCJ4abE+E1NImwFnieUSGG3LzGMuyWcK061MNuTuARIANxzDgEH0tvgzhuUFVHURIKnlEaiA0b2BPlywJk6hp1qqEDTqYrPqent9OmApKdQPpBnwkE6gfCIDbkQ0ECDeMcUOytLN0JfUJYmwE3JIvvzj2wWczLVAIOlQI53XUsjz1DDjs2oWgoE2JH1wCDIf4a0Kcw1Q6t5IwdS/w+ohiQX+n5YpCfLGlN8B5Px/LrTr1xq+B1RRJBIiXsOUGfl54yyn8kAhZd9Klh4mEkQpExDem5k417e8PennSWhkqnvUY7bAOhIvaPkR1wrq1XWnTqqGWGLLY6Q52gEkWsflvgKThOWlFp06tRLkFxEKOYi53gRH426ZfIM/E+7qNI0wGgoDB/pm3i6c9hhNw4urBwXc1DIMzJPxE+cz8+eNuNs65pKjEjZSTYxYSZghp5zMxgL7iOcZaaLUIdUqKdGkGwMGehHy3w6q8MRnLDYmRiH4nmXbLoS7AGJkQTBuCY33xccDeaCEkmwAG8CBz54DQZEY6tlVAJPIYN1jCrtDn0pUXYtHhbp0OA8L4zWFStUfYsxOO1BBHO37/HAa1L+Lc4Y0wItgNcghDb3x6lSyNLSLDYdMeY5NLxzmT9Tj1PKspRT5DAeW5mnrzVbzzJBEcpP9sGdryUbLKfhWm7i0HVIkTzgCffHTj8Jm69jJKFYtcqlrbdPfG/a5g7ZVSIZVdrncEgDn1B3jbngNOJ01/gHKiWXQpI/pZqRPsWj6YHdWOSZQPg+0BN5AYyDzEKSP3GN8/ljTyJVx/MNKiQeRAJJ6EgLHvgylwgrl30yddI87Hwk+55dcBnkiV4aLwWzAgX5KTFrRN4ww4as0iYtF/TS0jbcNpnnthSUVcllrFFeprY/dkmoq2i1gPmb4o3bwPYBStiNjtEcvLAZcNpx3jhrrTY32uBYdLg4VUqJ79p+HvlgA8mKC1upg3iDhnkswe7zKg+JaTBpAmYUg2kNZsC9nyGWrVYSFqm0T/LGqRAn4l2wGvFFZK7VRBplO6cAwwkhQwsdrfI4bcF4uiUlQkhpIPrMfXfC+qwqUH0lWBVp6TEXH1jGXD84oQhoBDHAV1LNhohpxsMwOuJSln1F5Htg3LcWUnrgMO3GXFTLzI1UiXE3sQQw+X1Ax57l+JxSakxDg3AgQDY6h1uBbmJx6Nx3PjuXAG6kbTva/THmNThg1fFbexEj1/fXAOOF8VWmNLI5ioH8PwmI9/a0427VcTFZGZp1SCpIYHe63m20E+e84z4dwVAoc8hLatIESAIaN9+fMC2G2a4Gj0oDAlrqAZkdAQOmxi8csBS9j+DjNZYK1YlAB4dAG431TOGeUz4XVSpgfZMacC0aTE+++Fv+FJgOs/CSvy/tGNeNcFqrmahpmmoZtQJYA+K5kes4A6rn36gXtb5jE3x3g1XNBtVWPCQANvSOeGtLh1aDqr0hPMG4xsnDFHx5lZ8hgPMq3Yaop35D58+dhjinwarTsywN7eo/vj0OuuVQEvXZj5Df6XwMxyguO+YHrt/b0wEXlMqwMQRPnfnity3FjTRVO4HnjI5/KKfDRY++OW43SH/ALMfX88BKceMZ2pzju2PK4C2HUAEY57X0Sxy7zurU9vQg/j73547doqerMhVXxlPH5MdIE36LP8AtwT2mUChlhMjWwn0QAb7Wk/LAG5+iczkmQrBKah1BVS0k+0T0x27H8SNWmtFt1jlBhrweokkT0EYIyhIossxFB1Pl4Gv7fvfCvsi/j8QBbQsRNvF6b/39g4zVUf5bTRlIIMi4EMrnVzkxqU3xReFaDKCGKjV+f4zhPxThmhWoqdQRq7AEbAlCB5+GPmcE5eu3csSqjVRIZTZhpmCAPiVhHi9OuA0yYdl1lQtV6bKwPh2RRFxvbn1OO/Z6l9miwLEt5w5qETy25eZwVwWprdZhvC/v4RE+4Ix1pUu7VgwKldOkRpgkMNMEibBthFxgMKKDTUXzmw5FiR7bj2OOcnXyyoe8pM7hiJuRuYFrbdcLc1VqqSTENVGxM92Nib8tWNcpkSV8VUoGM6dhudvEJwDM5+go1fwtuv7k4wXtVR5UKXlJv7WucCHg9NfvvbnqA/7OORwqmIMuSL7En2gYD7j/aHvaApoaaFzJIQgjT4oJJuLXtiNyuWJaCwXkSdhfpG84b8XpzUKDxqqhiCDed/OwwKwZiTp5xIuBHW2/L5YBtkM3W0WjQDG6+IHcEb39/bBmWrNqCyaZa62kaT12iRNjGA+G1kK/DoUxDR4p6yFv5bfjh9WpL3WgIJIJM/zGAESSbDptNjtGAJ/w3qaMzXpzPin1kb/AEON/wDEWqUzKmLNTBkb2LYRdjMwafElGkr3iwQY3Eb/ADO+Kf8AxHyqtUpkrqOgxtFj/fARlPjS6pmCbb8/Sca1uJ0506lMgHf9zgTNZcwYKqRcbe8gjAOYpuWsVnmRq6coBwDpnorM1N4uqn84x1GfQgwXI3kwPa5xOVw7QfFaxBUj2v8Apj4cPqNfT4Y6gX/7wDevn6anYR5t+gxh/noFtB+RwCcrUAIgGOjSSPTbHVqA56p9R+uA3z7Oc6HOlWOldyVkSJJiQTflzwV2mpn+Gp3Dd3UUyAbatS8xfxFf2MY9oKBGYkcqg8tlB+frjfi5cUCjGdVWnpkCQRqZp8oB94GAK4DxLVl4I1NqZADYQwYAX5AwL9MBdjGmsUAAKpB6yrQeg/7xzwJGGZVQoIdRUHMEfCZ9xPuMb9iqBet3yCdUhhN1NQyI6iVPP8cBRcWyTNVzIVghWkF1E2DObE9B4BPrgnK8STM5EOUU92GlRGoEq2qmP6fFHqCJuMAZbjK1GcwwFZ3IY2IK02CKI9CwNr+uO+VqacnSphYq1QjPAGxOrxW2khfY4Dr2ezivWXTIOlrEwYNm+RsfY7TD3j1O7SSPGCLxyUcvPGXAqCLUqzAZSwnfc8t725Y27S1dK1TvER7EX+c4BBxenKE87gdCJE/Lb5Y54VQmiCyhmBIOo+eNM+CEUAeIJ4hznwgz1IAJ574yypcU5SnqhiATJ6YBhSywGxE+UGPT2xjr3CvJB8UT+x+7Y5ylKtbWIG58MT7kjBjliLiARsWuZ2sOXngIfiVbu8zUY3JAAiSQdO5i4/tgPvGWg2mQHYBgbt6gWi30GNeJVQKrmyh6hHhAgRI9x59MZUqRVGIMWiYnmRa9reWAadmc+wZgoBJKxy6dRE4bZImtUOuoA9RmFNmIB+IwB7AfKeeE3CqIVTAWe82gyNPWbEEfngvNU2p06VQMPBVEW39+eALyOUNLidNWJYpzJBknciLRePLF92t4KK4R4EorWYN5GBG23PCPKZ+mc4jmCvcDUY5ox1z6SCcW+aqLoknwxPtgPJqmUMahTA9bH646VqoVBFVAZ2kk/TFPl+xtOoBUUs4LEku8eG9hAJEWF+mC17JUEIGkXlvG5kAcwNyOWA87zNd+RYxGyz9eWOwpO12YRH9PPlbVi/z3DqKqVmnIaTq0wLTYubj9jCvNZwrTUqmqbFlXw+RFgPecBKLwaRd2k81WZ8ukxywVS7MoRJpV289Jv/xxRZ2hVbQpJAFwYUEnbzn1GAmRlMNmqwPMaz+uAmeNMp3jxPqWTyg/kBj7tARGXX7xdvWy6Zjndvnjjj9IgosWAA6zA/CL4F4nV8GTqgyQSCLjYhjHP7uAZ0G7rO0Va0UFVCIIJLE36SZi1yMdeAZ/+FzVdd0plvCDeJVkAHTUdIPnOOM6T/H0diRSpmfU1T8tsd+0S6s3pAgrTAYi8lr38wujAE5fKj+BdSelRINxcRf7rE6vlgjhepmplzJGgFhbwrEWG24Hv74G7UVzQy9OiIDvpDTe2oDTJ2gmR5T1wVmFZcr4QWq1andgAbrILACbnl1PnGAoezWZ163YAh2LAj/cRY32i/U468VfVScHqw/5NH788fCkESgKZ8JAHqNJKmOoIA9/LC7MZgFAQIJCt76b+t+flgMs1m9UssFQStjf734H97YO7P5ymaDSSNLmTPh5EHr7DmMS9DOBqLFbhqjAeg/K+HX+H1AP3usbEFSeRllMcp8IwDvN5XxDSqsvxSqO2oEbg6gBjocs6lmFCEHilyxgLfrYRyxSUwV3IYTaeXkL4WdquIBMpWNp06RG8sQu/LfAeRZh1anJHjLSWm0MCQIi23zGMxmyQec7npY8ufO+Opq2vYEam89jBXncG3njLL6GB+6GcR5yQI6QLnAUnBske5FUWAtBmW1GRHyxtn8u9VqWlSYZSBME3DT5eHGPDASq01eJqCYMi4hbbEQCdsUGfzSvmaKFyH7zSoXcITYs0cxMdAcAJkaeabOIxRFpKShBNiKgOoMTvKjflis4llXek1ABdMAfHpBjkSCWub8saPkKYepTI0HZTMgsRvBECBzNjKzfA3F20hQtg1ypg3vebm8HAD5N0olVZlLIsNBdx9T9Jxtm+0VPQQFY9WFiY8xePTCeuqtKqVJjxaeXMqTaIxzkqUAsNLR58iDy/PzGAapxgFdfdJNrlRq2gHz9d8J6nFnY6UAA3jqT74yBhGYKIHwgSfXflHPrgYpVCl1WNJA1Ai0kmwO3Q4Dvmc/VJuTtO/4YEbUT/Y46VMrOom03/T0wvegs/EfYmPbywB2eYCqq76QWPpEAD3OAq+TNWuaCiRT8Vt50fDHQ9R/UOmNiBUzb6TYRY+pJ84xvwbNrRzteu8hFbSSBMEqgAPnIj1wG3BKYr5+rVBHd0wFU2jSgKAzzEh2JOOMrk3r5ipmqaalNQTTY6TpAVQVMkTouVO8WNwMY5PKd1wrMFxdyFUxca3QRPTrG4xS9kKZWgW5DxR9T9QcBKvSTPtXLA+OnqQAkQU1aAdwCBE3vJxvwetUUZWZbSiODJgEy4knZdhN488FdkaGqohIuRMwOdzPkQTNvlGFmVpnuqhp/FTpsE07+EMQd7wI+QwF65D1F0wLTHQSpj1m/zxPP/wC35qQPWFicM+zN+7JtFNVEggyFlrHnJ+mAcyh00tp0T9Ft5YCb4jl+6LowWC9ithDwRqHIzaffDfsY0NW3Hwk3tMtfAPaBYpqCblFcm06hB+cxbBHZok13BBkJ89rke+AsmzRVQSSLx5DrJI84xPdqq6nSrSQzSRJEhVYz84+mG2Zzq0aM1HCgj4T96N7CTNjfzxI8R4mK7eEFVpzc/eLQdIMm9jHW+3MEGeqU0eI1BlBaD8J6W5gfhgOlTju4tz95MR7G2Oc+pvPPbqReDgjuxqRfi8IiOogH5RgLbIZRQcuFUF/C2oqBeSpHUzB+Q64EzFULmruJR9wL8hHmYw7FdGqropwEWxj4iADpjr05GSIvhLnkLZmopCA0xCxYmTMmOQFupvgLTi1IgGo0MGVW0nkZUR76pxhxKoFZRYKV3JAiIsBvgrjzqKYgFwAg8NzZpM2j7sE8owPxjLrURSbhSdMzuR05xB958sAt/g7tpDw3xGJER12AvgOnT0VBAixiwHS1rbYZ5KkypUg/CBaSJX063NvPCfPcRpq4MMQwiRcDad+RHzwBudhhqieYmxty5Te/vhZUrKFKwQxUGB53I9t98E5+myqCGsyhosQAQGgETyI26jAS5lgGqRtEE7BhznaQY8sBpSpfZzMMrDUCIINxe88ifljq1NpnSL3sevvjCnqgNuWHPpYSJ3vflcC+MjVAtP4frgFeT4ict3tVxOtGamdwxBVY8vEVkdD64Mz1Af5dU1rNVGpVKjkCWLPztfw787470+GJWzrUWGqnSBUA7EuQzfio/wBg2ON8gDVyeeBJKkVCNRlgF1BA3VoUX8pwBHGKpfhmlRLaVYqvxEI6En0C+84L4XnTVyFQIQ5aiVEjaQdU+x/DcYCyiFeHV6wPjFAoI2i5J/5E4admURMjUfYBGJjewMfLAK+yfEBLB7fYlrSRYXtubE7A/qtyLn+EYmAWanTnqSdRg8xpWT5euOBTK5OsYB00wJvIllBI8onGvDQXOVQX1NUfnudIBPkFn5+eApqHEO7WjTA8bioy7SIBEjrM4U5/iEpRI8JNNDzjoRbymPNcE5/MHvldBKUlalPMTALemoH9nGNOgEqaGFyAzRtqFxHmJ/DAJ+O1nm0RoEc5IJseh2M774SLxmrRqMyG8EkeRvAPKCMUHH6Ww8l1eV5HmBYj38sTuYpxWYyPIefIehBwCzMcTdzqZjqa5taJMwf39MUHBTop1Wqh1IIbTHi6iD7+4OAX7sspqQxjwwwBAA3YA6QJm0g+e5wxpcPKqU1qZYjUCdO3mZ+vPAJOI1YYQfOCIZf35YIpVCayjoABsL+d+vXHXiGRh1IIuwBM21Dfl+WGCZfXmO8MMA0efONh5fXAW2XpFMxRLi/ICCCWMKwvpj9T54Aq5kNUcKIqGoSCYvBgCecxIHnh9kcywamFUadau7k76ibW6AEb8xvibqZYh63ijU5MWkSeUctJPp54Cl49milCmV1B/CWIkwBOq3vBPKcMuJZhKlMMkosBxAFxsRYxJLb3+uEvaTiJGXplAVDIsq5kxuTv8TGJ/wDHDJiDlwSAqgKNLiQNJErbcEz85wHXhttJWGMaRBP3iZWdgQTN7nC/P5IiqVZSqnxGdLAqPiNx7RvLDA+VrBarDREybCSWB3F5mT8Ww6YMzaFUsTeVB1XNwdzz98BM8XzzV6jFZCiFVRIhYAAgGCYgfsYNyWYd4CqqqQV0sDpMTcAzJPP03wUuT1UXrbFYKKAI0gG5IHiBHMcxywAeIs8yFiBKi0m+5EDYkWg4ATOF2BKCVFmAItHUCIGFYzhNwjx/pFrW6Yb0cwyCqxRGX4bgGB0UqbEA7YTsADEER1ufc88A14UHSp3jQTmHbUAfhadUehEKD1HmMH8Lb/8AJZhR8DtcHYkqpaB5tyxg5mtTQXVdSBxMGpGrY3kAAb3hhOOuZzDJmMxXpaSyUlq6DfxaF22gCR8vPAdcpVFHI5xCSUXVTQ8rsyL5Rsf+8OcpQNHhVcxMgxfkbWjyk4UZtkTKMiyadbuwk7yQxc7cgD9PY/MVHHDK9Mi6jwxcEKVDR6GT1wH3CKSHL5hWJUdy19yBEFo52i2AuzVPQpqlhqp0tCwLBqjAL63BPoMZvntGUqVabQwVVBswh2WQQQRGlW3Gxxvkafd5SkFW9asCL2hBaPU8sAfWUJTpU4BNZx0+FSNx5mfk2As7W1ZphDa1Am8g6mWGAgEeD8Dg6vT1Z5FI8CIApIHiEEzPMajEco88LchWH2Y1atqYJuYBYgTudhgNOM0wAxjaV9v2J+eIjiSzJm+49iRbrti7zxWSNy7GLyD1I6cx/wB4jM7S+ysLjeDMfrgAsrnFJuoE/EVEGPQb8pnfDqiIoAwLEzEyDJ5ESB6YmygBnlcg8/f99MFU+JtF1k6QpIJmBMDmB1tgCaWbZmRIsCduvWN98NOCIprGZmQSRtuNh++eEuRzP2qsxURMk7RHlv02w/4HWHeGNqg0oDYb3M+R/TngL7heVMk06ZJUkPqMAQCVify6+UYlcqA2sfFqaDNiTsCvsPxxUZQKq3qDUU3G29rTzWQbHfE3k8kz1SPiGskKDFtRuJi8cjgHPaie7ojR49JDavMCPWCMGZvN06WQDu2kaLGBLMQSBcbkiBgDt2pRKCvqm5JPTwgAEE3Bj1+WJbiXFRUoilUq+ARCgKJKggSYvEnAb8N7QpULMKZ70Hwkw0L15em2HFOr3oDzB3IkDSP9PmefyxCUcstPxhmAG8iQeg3EgnB/BeHLmn8VbSblmK3vb8Y+WAa0qNUuNDKBUOga2EASPGVm6m5AifScc0KzrmEVwVBcnwgtqTafD4fcepxRvkEpVKYSCKdPSOcg/ExixJneeflhBxXLLRqtUnwuVsIAAEEwNv1+cBnx3hrZUojkMWEtomVAMb25jeDPthKauW/+Oo3mCf8A+g/DFrxzJ0j3NZh3o06SQzX2UaubQASBtPviKzPClLsQFAJJAmpsTb7vTAM2qs2Ur1OlbvOsQ4Le4H4eeNuKVDrqWgZhQgYdGRQz+0QB/fHHCaumi6mLPVW/OAImPQDzE4Lr0kZqbOT4UJHpI3AvJgA3/XALuMO1L+GpsQaVMSzAEfERBYSdMid9oN8PeF5hqyOg/lrSqC0EF31H3gGJ66sJBVdajM6sorF01HbTELzhb6bGLA9Rg/sZIy3dKQtQQSbG3Sx5gFR9JwEtmGJ4WWHJqZPKCNakedr264ta0lqFJCGVVVpBFi4mLbeAKf8Adzwv4b2fq0qFShVpBtQKQrKQVIYqwvZtcC45k2wXwmm2XypFWBWB0rqvtIQSsyIAFtgDgMRnx/GNU1QhgK0EhTpiwBmJAsYv13wNw3MzUqVG8DU3khbKXjTKjkpLz13O+Ps3WRKT0yPjUjV6HUvvMmZ5x0xM5yszozAtDaSwURFiIJ2kWM4Cq4kWSarK3dhZBAOnVeYJtPlynzxF8Q4ihBUqZ32ESem1uYxW0s/XqUAAH0CkGJFog3sFI8QEkHkd74RZrh9F6DsGZq+r4AAKaXlrxLiLA9AL2jATIqWgi/r+XPHfL1CrKb7yB+YHPFRkOzVPSusayeUxfkDF9IEm0TIuIgus3wCmxIZmuYRR4kXnIhQBY2nba/IJ2lldakteT4ZgWtInlzid/XGtLJaFCsTEGxMATEaZ688Ua9nHWo+oCSdtpJPhgHruPK2BaXZ2rm6hoohHdxrabLYWHqOXzgWIUXYTKNVJJ8QjeZ62PP26YzVO74oySAIXSOfU8vP92xecD4RTyeWgDSFWWJ+pPXHl/FeO95mu9UW1iZ36ao6GcB6F224EczlIULrTxKTuAQQ2kg2PP2jnjwLNU4bSqkmT5yLQdvIn3x+luEV9dFD1H/ePMeI8Pp0KjKBtILCZte3qIN+vXAecPSqzBBMWI6RuD9J+uLDJ8PfL0wyoe7qAVLgeGdrxK289j1xSdn+EU64Ote8jxIkwvOWYAgNyEbT6jDz/AC5mD09ChSsLDAQGtCrNhaLjr54CLydfW4ZJVTsGBEwTIjzEbbn3ww4hTV6XeDxaZsLHmCo67ztzw0zmQKIgVp0gqFJmI9B5x8sJqnFVpiohWJZRzAEyT6n3vOAC4nkFFIVWL0SihFUmbsqyWuZMmJ5D2wjbjFAGHIZhYsGEGOkqTHvinVUzAKqzsGBWxvIAkR12N9532OFL9jySSSom8NpDf7hNjgF+VzMVXBjSzuxJaPC+9jta03vG0nDvLuhADGYAEGCXBPhF7HmBfeb9RP8AL6eXVGDglo1qwHPxQsk6lkEHoJvgXI5tS8KykLdRFh1ieYHKbW3kYB1kszTUknUaZaOZ5X5XUwBJ6Y14Tk6dEmooUqSCCoE2MMCQDIm/yx9kipVZALbAgzsDFrAG8mN7+wWc1JSZaQupnSvO1tPIjnA5kYCkp5gMpZpEmxHIRv1nygRHzU1csWqNBuLoBcMDvqFhyIF9wDfbGdNw5BWxkaCNzqAMRvfaBYiMcfxJzGkQVgi0aTqU73AI8PMdRvgEmYywbUzLpmVGk23O07+hHI4M7LOMpmGZlNRWQggkEEEEA9DAkR5n0wU3DW7tkJJNkRlsxmBf+rkfcbY75jK1bksJQaNLQGMD4QI0tcdZuTgPk41SWi9FENNqzBVqd6xddUEAmNgvhidjeb4H4Jw1GpuxKsVui/eXV/USYneF5ar74Gagrsrd0qjfxbowALabzpLyQsWExGGDVfDqF1JkQLSSLE2229MBjQoqtQhgszY+kDfcbxgmpRqVLUrM38uB97cA2kEyY8pna/xp3NlBBi/NbAH/AOtvbGnCcxWp1VPhnUQlwZgGDyFwCIJm9jgHtXtEtNAa1CqH2OsaSW0gGSeQEANzx92Y7RUcsHOhtFRyWYXKsLBDyiIi+DMxxlWoHv8AL1EBFw0Mh8g039xywn4DTVatSoqstNhalpJcExOrSTPh2U3HlGAZ8f7VCuvdoGRJBLEqJj7sSfX2xEcR4E8EB9VvDaN4I/Y6b8sXNXhlGoWHerfYal1qehU+JSDvgk0qFNPBTDkAm1z7Xn3HlgM+zfHKKUQtVxTdf9W89BPisN4/TEp2izHe5pnk6GItzgCNNuZEXItzwRxnug4NKmzDTq0L/UenTzi9/PGdB0qO32do3ZYgkfOR5n54BRwnibU67DrTKkk+5035Wi0GD1xUVOJEt/WrhVvImNRKsZkEjcx1I3OFOcRlHhK6oEWC25HVtzxzwnhOYpqWBRe83DOB72m+30wHHFc0xZigMHlIgzuCw3AwrGaYhtaqxtEkgADym4+pkRhxnsjW8KQlc76VYaoMxpgDVaT1tbBdfheWqIwC1KbBNQv4CQCdMG9yOR6RgJ6rxruAatIaCfugWPQaeVrY61/8SM1qP2NP/cL7c5YGfbCriBkjTZtMyZM+YB67RHTC1q4fxBRcDcvO3rgG/EsgrOqsAqip8dwNJN3tYQTZSQCffBnaHhdMVQcuGfU0haSlhFpEbAGOR5YYUcqV0oCoGoEwu+qZmWPX8MOOEUqtNtBrFk2A0gEAEtAYGYi0eQwEbSNRabDxBjAkmOsEbhSJgzvFzfBVLiHeogZ9EGBG+oaQCADMWmOmqMXmf4chJ1KCI2M8+l7YVUchT1FQkBSCIJjrEfvfAK8zmKj1zmaUL4oVgZHhBiQJ08gfW3PGqVqrBSyGmdWpoKmDe6AXMCLRG4MYb8NpUy9amKYGj4T09og7xgTiWU0UiQbgxt5SPP63wHLcP7wjX4rfdgA+ZULAJEXx3XIgGNA2homDzkzN4+cDfDfgWURkV9IDMCCfIch0w+/hVIJI8vbpgIjiPCpWykmQRY3jaBtG9r7+mAsplm0NTcAhSIIBIg3IIjaQN7Y9CyFFTLRvb0vGOubyQNNhJXzWx2HPAR+ayerxqJAMlYluXrI2J9zBnGSeKkWR9EmNN522aTAPXrq5WxQZmiKaoblmYCZHkLiL/T2x3PDoL+Ixt+zgJzLd9TUrS7xV0alCuYDiFICmAFtqEbedoyzi1e6Q0tQrK2snYTJMET4hzM7+5xQ0HLHSdlEDb9+2BcygaAZ23BjkPLzwAuUzqFNdVCtUEqJXvIUEwNQGoDy2+eB63FUksgdWJ0sYcADyUgc4uAI64cDIqweQLE7CN79cA5ynB0g2BAuJ8/XADZalcvGolrnV4ZuOkm2Bc9mXV/DMdLR6efkPwwSZUm8ySdvp6YQ8RrFpi1xMbmxP5RgAOJ53vHVWICmFOkQbG+wucehZLhwNNCZP3YJkR5Dof3fEPS4cuYRmaxG0chEmeszvg6llnUMhqsVoHSIkE6iLzPht4bcjgKHjLpTqIyAFlUU1Myyi+lpN4BJm+0dML+L8RNTvIKktFjF4tcdGkkb8tsdspVDuixGoTMzF46XGOlfLgE87wPKCNsBNcXy1LVADUxEBX1eFovBPIkT0k4mMzwcljePKf74v87pCDUC83ubiFJseW0e+E9PLlgDqib7f3wH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-1951038"/>
            <a:ext cx="2838450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2" name="Picture 12" descr="http://www.ukrlitzno.com.ua/wp-content/uploads/2010/12/olenatelig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54889">
            <a:off x="612432" y="3775533"/>
            <a:ext cx="2232248" cy="292457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5374" name="Picture 14" descr="Олена Шовгенова. Подєбради, 1920-ті рр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933056"/>
            <a:ext cx="1838325" cy="23907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business-powerpoint-prese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084168" cy="55172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 1929 р. </a:t>
            </a:r>
            <a:r>
              <a:rPr lang="ru-RU" sz="2400" dirty="0" err="1" smtClean="0"/>
              <a:t>Олена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закінчила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історико-філологічний</a:t>
            </a:r>
            <a:r>
              <a:rPr lang="ru-RU" sz="2400" dirty="0" smtClean="0"/>
              <a:t> факультет </a:t>
            </a:r>
            <a:r>
              <a:rPr lang="ru-RU" sz="2400" dirty="0" err="1" smtClean="0"/>
              <a:t>Високого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педагогічного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інституту</a:t>
            </a:r>
            <a:r>
              <a:rPr lang="ru-RU" sz="2400" dirty="0" smtClean="0"/>
              <a:t> </a:t>
            </a:r>
            <a:r>
              <a:rPr lang="ru-RU" sz="2400" dirty="0" err="1" smtClean="0"/>
              <a:t>ім</a:t>
            </a:r>
            <a:r>
              <a:rPr lang="ru-RU" sz="2400" dirty="0" smtClean="0"/>
              <a:t>. М. </a:t>
            </a:r>
            <a:r>
              <a:rPr lang="ru-RU" sz="2400" dirty="0" err="1" smtClean="0"/>
              <a:t>Драгоманова</a:t>
            </a:r>
            <a:r>
              <a:rPr lang="ru-RU" sz="2400" dirty="0" smtClean="0"/>
              <a:t>, того ж року </a:t>
            </a:r>
            <a:r>
              <a:rPr lang="ru-RU" sz="2400" dirty="0" err="1" smtClean="0"/>
              <a:t>вийшла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заміж</a:t>
            </a:r>
            <a:r>
              <a:rPr lang="ru-RU" sz="2400" dirty="0" smtClean="0"/>
              <a:t> за </a:t>
            </a:r>
            <a:r>
              <a:rPr lang="ru-RU" sz="2400" dirty="0" err="1" smtClean="0"/>
              <a:t>кубанського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козака</a:t>
            </a:r>
            <a:r>
              <a:rPr lang="ru-RU" sz="2400" dirty="0" smtClean="0"/>
              <a:t> </a:t>
            </a:r>
            <a:r>
              <a:rPr lang="ru-RU" sz="2400" dirty="0" err="1" smtClean="0"/>
              <a:t>Михайла</a:t>
            </a:r>
            <a:r>
              <a:rPr lang="ru-RU" sz="2400" dirty="0" smtClean="0"/>
              <a:t> </a:t>
            </a:r>
            <a:r>
              <a:rPr lang="ru-RU" sz="2400" dirty="0" err="1" smtClean="0"/>
              <a:t>Телігу</a:t>
            </a:r>
            <a:r>
              <a:rPr lang="ru-RU" sz="2400" dirty="0" smtClean="0"/>
              <a:t>. </a:t>
            </a:r>
            <a:r>
              <a:rPr lang="ru-RU" sz="2400" dirty="0" err="1" smtClean="0"/>
              <a:t>Протягом</a:t>
            </a:r>
            <a:r>
              <a:rPr lang="ru-RU" sz="2400" dirty="0" smtClean="0"/>
              <a:t> 1929—1939 </a:t>
            </a:r>
            <a:r>
              <a:rPr lang="ru-RU" sz="2400" dirty="0" err="1" smtClean="0"/>
              <a:t>рр</a:t>
            </a:r>
            <a:r>
              <a:rPr lang="ru-RU" sz="2400" dirty="0" smtClean="0"/>
              <a:t>. разом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чоловіком</a:t>
            </a:r>
            <a:r>
              <a:rPr lang="ru-RU" sz="2400" dirty="0" smtClean="0"/>
              <a:t> вона жила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працювала</a:t>
            </a:r>
            <a:r>
              <a:rPr lang="ru-RU" sz="2400" dirty="0" smtClean="0"/>
              <a:t> у </a:t>
            </a:r>
            <a:r>
              <a:rPr lang="ru-RU" sz="2400" dirty="0" err="1" smtClean="0"/>
              <a:t>Варшаві</a:t>
            </a:r>
            <a:r>
              <a:rPr lang="ru-RU" sz="2400" dirty="0" smtClean="0"/>
              <a:t>, </a:t>
            </a:r>
            <a:r>
              <a:rPr lang="ru-RU" sz="2400" dirty="0" err="1" smtClean="0"/>
              <a:t>беручи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активну</a:t>
            </a:r>
            <a:r>
              <a:rPr lang="ru-RU" sz="2400" dirty="0" smtClean="0"/>
              <a:t> участь у </a:t>
            </a:r>
            <a:r>
              <a:rPr lang="ru-RU" sz="2400" dirty="0" err="1" smtClean="0"/>
              <a:t>громадському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житті</a:t>
            </a:r>
            <a:endParaRPr lang="ru-RU" sz="2400" dirty="0"/>
          </a:p>
        </p:txBody>
      </p:sp>
      <p:pic>
        <p:nvPicPr>
          <p:cNvPr id="16388" name="Picture 4" descr="http://dyvensvit.org/media/gallery/full/t/e/telih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24299"/>
            <a:ext cx="2381250" cy="2933701"/>
          </a:xfrm>
          <a:prstGeom prst="rect">
            <a:avLst/>
          </a:prstGeom>
          <a:noFill/>
        </p:spPr>
      </p:pic>
      <p:pic>
        <p:nvPicPr>
          <p:cNvPr id="16390" name="Picture 6" descr="http://upload.wikimedia.org/wikipedia/uk/1/10/%D0%A2%D0%B5%D0%BB%D1%96%D0%B3%D0%B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356992"/>
            <a:ext cx="2286000" cy="32670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user\Pictures\business-powerpoint-prese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5652120" cy="364502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Почалися</a:t>
            </a:r>
            <a:r>
              <a:rPr lang="ru-RU" dirty="0" smtClean="0"/>
              <a:t> </a:t>
            </a:r>
            <a:r>
              <a:rPr lang="ru-RU" dirty="0" err="1" smtClean="0"/>
              <a:t>арешти</a:t>
            </a:r>
            <a:r>
              <a:rPr lang="ru-RU" dirty="0" smtClean="0"/>
              <a:t>. </a:t>
            </a:r>
            <a:r>
              <a:rPr lang="ru-RU" dirty="0" err="1" smtClean="0"/>
              <a:t>Олена</a:t>
            </a:r>
            <a:r>
              <a:rPr lang="ru-RU" dirty="0" smtClean="0"/>
              <a:t> Тел</a:t>
            </a:r>
            <a:r>
              <a:rPr lang="en-US" dirty="0" err="1" smtClean="0"/>
              <a:t>i</a:t>
            </a:r>
            <a:r>
              <a:rPr lang="ru-RU" dirty="0" smtClean="0"/>
              <a:t>га не </a:t>
            </a:r>
            <a:r>
              <a:rPr lang="ru-RU" dirty="0" err="1" smtClean="0"/>
              <a:t>захот</a:t>
            </a:r>
            <a:r>
              <a:rPr lang="en-US" dirty="0" err="1" smtClean="0"/>
              <a:t>i</a:t>
            </a:r>
            <a:r>
              <a:rPr lang="ru-RU" dirty="0" err="1" smtClean="0"/>
              <a:t>ла</a:t>
            </a:r>
            <a:r>
              <a:rPr lang="ru-RU" dirty="0" smtClean="0"/>
              <a:t> </a:t>
            </a:r>
            <a:r>
              <a:rPr lang="ru-RU" dirty="0" err="1" smtClean="0"/>
              <a:t>покинути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en-US" dirty="0" err="1" smtClean="0"/>
              <a:t>i</a:t>
            </a:r>
            <a:r>
              <a:rPr lang="ru-RU" dirty="0" smtClean="0"/>
              <a:t>дне, </a:t>
            </a:r>
            <a:r>
              <a:rPr lang="ru-RU" dirty="0" err="1" smtClean="0"/>
              <a:t>розтерзане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нескорене</a:t>
            </a:r>
            <a:r>
              <a:rPr lang="ru-RU" dirty="0" smtClean="0"/>
              <a:t> м</a:t>
            </a:r>
            <a:r>
              <a:rPr lang="en-US" dirty="0" err="1" smtClean="0"/>
              <a:t>i</a:t>
            </a:r>
            <a:r>
              <a:rPr lang="ru-RU" dirty="0" smtClean="0"/>
              <a:t>сто, свою роботу, </a:t>
            </a:r>
            <a:r>
              <a:rPr lang="ru-RU" dirty="0" err="1" smtClean="0"/>
              <a:t>припинити</a:t>
            </a:r>
            <a:r>
              <a:rPr lang="ru-RU" dirty="0" smtClean="0"/>
              <a:t> </a:t>
            </a:r>
            <a:r>
              <a:rPr lang="ru-RU" dirty="0" err="1" smtClean="0"/>
              <a:t>боротьбу</a:t>
            </a:r>
            <a:r>
              <a:rPr lang="ru-RU" dirty="0" smtClean="0"/>
              <a:t>. Ї</a:t>
            </a:r>
            <a:r>
              <a:rPr lang="en-US" dirty="0" smtClean="0"/>
              <a:t>ï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ув’язнено</a:t>
            </a:r>
            <a:r>
              <a:rPr lang="ru-RU" dirty="0" smtClean="0"/>
              <a:t> в 1942</a:t>
            </a:r>
            <a:br>
              <a:rPr lang="ru-RU" dirty="0" smtClean="0"/>
            </a:br>
            <a:r>
              <a:rPr lang="ru-RU" dirty="0" err="1" smtClean="0"/>
              <a:t>роц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розстр</a:t>
            </a:r>
            <a:r>
              <a:rPr lang="en-US" dirty="0" err="1" smtClean="0"/>
              <a:t>i</a:t>
            </a:r>
            <a:r>
              <a:rPr lang="ru-RU" dirty="0" err="1" smtClean="0"/>
              <a:t>ляно</a:t>
            </a:r>
            <a:r>
              <a:rPr lang="ru-RU" dirty="0" smtClean="0"/>
              <a:t> в </a:t>
            </a:r>
            <a:r>
              <a:rPr lang="ru-RU" dirty="0" err="1" smtClean="0"/>
              <a:t>Бабиному</a:t>
            </a:r>
            <a:r>
              <a:rPr lang="ru-RU" dirty="0" smtClean="0"/>
              <a:t> Яру, де г</a:t>
            </a:r>
            <a:r>
              <a:rPr lang="en-US" dirty="0" err="1" smtClean="0"/>
              <a:t>i</a:t>
            </a:r>
            <a:r>
              <a:rPr lang="ru-RU" dirty="0" err="1" smtClean="0"/>
              <a:t>тлер</a:t>
            </a:r>
            <a:r>
              <a:rPr lang="en-US" dirty="0" err="1" smtClean="0"/>
              <a:t>i</a:t>
            </a:r>
            <a:r>
              <a:rPr lang="ru-RU" dirty="0" err="1" smtClean="0"/>
              <a:t>вц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знищили</a:t>
            </a:r>
            <a:r>
              <a:rPr lang="ru-RU" dirty="0" smtClean="0"/>
              <a:t> 100 </a:t>
            </a:r>
            <a:r>
              <a:rPr lang="ru-RU" dirty="0" err="1" smtClean="0"/>
              <a:t>тисяч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укра</a:t>
            </a:r>
            <a:r>
              <a:rPr lang="en-US" dirty="0" smtClean="0"/>
              <a:t>ï</a:t>
            </a:r>
            <a:r>
              <a:rPr lang="ru-RU" dirty="0" err="1" smtClean="0"/>
              <a:t>нських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. Вона 5 м</a:t>
            </a:r>
            <a:r>
              <a:rPr lang="en-US" dirty="0" err="1" smtClean="0"/>
              <a:t>i</a:t>
            </a:r>
            <a:r>
              <a:rPr lang="ru-RU" dirty="0" err="1" smtClean="0"/>
              <a:t>сяц</a:t>
            </a:r>
            <a:r>
              <a:rPr lang="en-US" dirty="0" err="1" smtClean="0"/>
              <a:t>i</a:t>
            </a:r>
            <a:r>
              <a:rPr lang="ru-RU" dirty="0" smtClean="0"/>
              <a:t>в не дожила до </a:t>
            </a:r>
            <a:r>
              <a:rPr lang="ru-RU" dirty="0" err="1" smtClean="0"/>
              <a:t>свого</a:t>
            </a:r>
            <a:r>
              <a:rPr lang="ru-RU" dirty="0" smtClean="0"/>
              <a:t> 35-р</a:t>
            </a:r>
            <a:r>
              <a:rPr lang="en-US" dirty="0" err="1" smtClean="0"/>
              <a:t>i</a:t>
            </a:r>
            <a:r>
              <a:rPr lang="ru-RU" dirty="0" err="1" smtClean="0"/>
              <a:t>ччя</a:t>
            </a:r>
            <a:endParaRPr lang="ru-RU" dirty="0"/>
          </a:p>
        </p:txBody>
      </p:sp>
      <p:pic>
        <p:nvPicPr>
          <p:cNvPr id="17413" name="Picture 5" descr="http://img.tyzhden.ua/Content/PhotoAlbum/2011/07.11/25/telega/513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40968"/>
            <a:ext cx="3608768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Pictures\business-powerpoint-prese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53600" cy="73152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0"/>
            <a:ext cx="5266928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коротке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Теліга</a:t>
            </a:r>
            <a:r>
              <a:rPr lang="ru-RU" dirty="0" smtClean="0"/>
              <a:t> не </a:t>
            </a:r>
            <a:r>
              <a:rPr lang="ru-RU" dirty="0" err="1" smtClean="0"/>
              <a:t>встигла</a:t>
            </a:r>
            <a:r>
              <a:rPr lang="ru-RU" dirty="0" smtClean="0"/>
              <a:t> </a:t>
            </a:r>
            <a:r>
              <a:rPr lang="ru-RU" dirty="0" err="1" smtClean="0"/>
              <a:t>видати</a:t>
            </a:r>
            <a:r>
              <a:rPr lang="ru-RU" dirty="0" smtClean="0"/>
              <a:t> </a:t>
            </a:r>
            <a:r>
              <a:rPr lang="ru-RU" dirty="0" err="1" smtClean="0"/>
              <a:t>жодної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, </a:t>
            </a:r>
            <a:r>
              <a:rPr lang="ru-RU" dirty="0" err="1" smtClean="0"/>
              <a:t>всі</a:t>
            </a:r>
            <a:r>
              <a:rPr lang="ru-RU" dirty="0" smtClean="0"/>
              <a:t> вони </a:t>
            </a:r>
            <a:r>
              <a:rPr lang="ru-RU" dirty="0" err="1" smtClean="0"/>
              <a:t>вийшли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), «На </a:t>
            </a:r>
            <a:r>
              <a:rPr lang="ru-RU" dirty="0" err="1" smtClean="0"/>
              <a:t>чужині</a:t>
            </a:r>
            <a:r>
              <a:rPr lang="ru-RU" dirty="0" smtClean="0"/>
              <a:t>» (1947), </a:t>
            </a:r>
            <a:r>
              <a:rPr lang="ru-RU" dirty="0" err="1" smtClean="0"/>
              <a:t>збірка</a:t>
            </a:r>
            <a:r>
              <a:rPr lang="ru-RU" dirty="0" smtClean="0"/>
              <a:t> «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Теліга</a:t>
            </a:r>
            <a:r>
              <a:rPr lang="ru-RU" dirty="0" smtClean="0"/>
              <a:t>» (1977), «</a:t>
            </a:r>
            <a:r>
              <a:rPr lang="ru-RU" dirty="0" err="1" smtClean="0"/>
              <a:t>Дороговказ</a:t>
            </a:r>
            <a:r>
              <a:rPr lang="ru-RU" dirty="0" smtClean="0"/>
              <a:t>. </a:t>
            </a:r>
            <a:r>
              <a:rPr lang="ru-RU" dirty="0" err="1" smtClean="0"/>
              <a:t>Поезії</a:t>
            </a:r>
            <a:r>
              <a:rPr lang="ru-RU" dirty="0" smtClean="0"/>
              <a:t> О. </a:t>
            </a:r>
            <a:r>
              <a:rPr lang="ru-RU" dirty="0" err="1" smtClean="0"/>
              <a:t>Теліги</a:t>
            </a:r>
            <a:r>
              <a:rPr lang="ru-RU" dirty="0" smtClean="0"/>
              <a:t> та О. </a:t>
            </a:r>
            <a:r>
              <a:rPr lang="ru-RU" dirty="0" err="1" smtClean="0"/>
              <a:t>Ольжича</a:t>
            </a:r>
            <a:r>
              <a:rPr lang="ru-RU" dirty="0" smtClean="0"/>
              <a:t>» (1994), </a:t>
            </a:r>
            <a:r>
              <a:rPr lang="ru-RU" dirty="0" err="1" smtClean="0"/>
              <a:t>збірник</a:t>
            </a:r>
            <a:r>
              <a:rPr lang="ru-RU" dirty="0" smtClean="0"/>
              <a:t> «О краю </a:t>
            </a:r>
            <a:r>
              <a:rPr lang="ru-RU" dirty="0" err="1" smtClean="0"/>
              <a:t>мій</a:t>
            </a:r>
            <a:r>
              <a:rPr lang="ru-RU" dirty="0" smtClean="0"/>
              <a:t>» (1999), а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віршів</a:t>
            </a:r>
            <a:r>
              <a:rPr lang="ru-RU" dirty="0" smtClean="0"/>
              <a:t>, на жаль, </a:t>
            </a:r>
            <a:r>
              <a:rPr lang="ru-RU" dirty="0" err="1" smtClean="0"/>
              <a:t>загубилася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ОСНОВНІ ТВОРИ: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Поезії</a:t>
            </a:r>
            <a:r>
              <a:rPr lang="ru-RU" dirty="0" smtClean="0"/>
              <a:t> «</a:t>
            </a:r>
            <a:r>
              <a:rPr lang="ru-RU" dirty="0" err="1" smtClean="0"/>
              <a:t>Сучасникам</a:t>
            </a:r>
            <a:r>
              <a:rPr lang="ru-RU" dirty="0" smtClean="0"/>
              <a:t>», «</a:t>
            </a:r>
            <a:r>
              <a:rPr lang="ru-RU" dirty="0" err="1" smtClean="0"/>
              <a:t>Радість</a:t>
            </a:r>
            <a:r>
              <a:rPr lang="ru-RU" dirty="0" smtClean="0"/>
              <a:t>», «</a:t>
            </a:r>
            <a:r>
              <a:rPr lang="ru-RU" dirty="0" err="1" smtClean="0"/>
              <a:t>Пломіннийдень</a:t>
            </a:r>
            <a:r>
              <a:rPr lang="ru-RU" dirty="0" smtClean="0"/>
              <a:t>», «Поворот», «Мужчинам», «</a:t>
            </a:r>
            <a:r>
              <a:rPr lang="ru-RU" dirty="0" err="1" smtClean="0"/>
              <a:t>Чоловікові</a:t>
            </a:r>
            <a:r>
              <a:rPr lang="ru-RU" dirty="0" smtClean="0"/>
              <a:t>», «</a:t>
            </a:r>
            <a:r>
              <a:rPr lang="ru-RU" dirty="0" err="1" smtClean="0"/>
              <a:t>Життя</a:t>
            </a:r>
            <a:r>
              <a:rPr lang="ru-RU" dirty="0" smtClean="0"/>
              <a:t>», «</a:t>
            </a:r>
            <a:r>
              <a:rPr lang="ru-RU" dirty="0" err="1" smtClean="0"/>
              <a:t>Відповідь</a:t>
            </a:r>
            <a:r>
              <a:rPr lang="ru-RU" dirty="0" smtClean="0"/>
              <a:t>» «</a:t>
            </a:r>
            <a:r>
              <a:rPr lang="ru-RU" dirty="0" err="1" smtClean="0"/>
              <a:t>Напередодні</a:t>
            </a:r>
            <a:r>
              <a:rPr lang="ru-RU" dirty="0" smtClean="0"/>
              <a:t>»,'«</a:t>
            </a:r>
            <a:r>
              <a:rPr lang="ru-RU" dirty="0" err="1" smtClean="0"/>
              <a:t>Літо</a:t>
            </a:r>
            <a:r>
              <a:rPr lang="ru-RU" dirty="0" smtClean="0"/>
              <a:t>», «</a:t>
            </a:r>
            <a:r>
              <a:rPr lang="ru-RU" dirty="0" err="1" smtClean="0"/>
              <a:t>Вечірня</a:t>
            </a:r>
            <a:r>
              <a:rPr lang="ru-RU" dirty="0" smtClean="0"/>
              <a:t> </a:t>
            </a:r>
            <a:r>
              <a:rPr lang="ru-RU" dirty="0" err="1" smtClean="0"/>
              <a:t>пісня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5" name="Picture 5" descr="http://nashformat.ua/upload/iblock/486/f1e5b6dd-e4e8-11e2-9526-00163c2d0dbf_7397c99e-e4ea-11e2-9526-00163c2d0dbf.resize2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44" y="3518499"/>
            <a:ext cx="2304256" cy="3339501"/>
          </a:xfrm>
          <a:prstGeom prst="rect">
            <a:avLst/>
          </a:prstGeom>
          <a:noFill/>
        </p:spPr>
      </p:pic>
      <p:sp>
        <p:nvSpPr>
          <p:cNvPr id="20487" name="AutoShape 7" descr="data:image/jpeg;base64,/9j/4AAQSkZJRgABAQAAAQABAAD/2wCEAAkGBxAPEA8PDw0PDQ8NDw0NDQwMDQ8NDg0NFREWFhURFBQYHCggGBolGxQUITEhJSkrLi4uGB8zODMsNygtLisBCgoKDg0OGhAQGCwfHCUsLCwtLCwsLCwsLCwsLCwsLCwsNywsLCwrLDcsLCwsLCssLDcrKyw3KysrNysrKysrK//AABEIAPAAoAMBIgACEQEDEQH/xAAbAAEBAAMBAQEAAAAAAAAAAAAAAQIFBgQDB//EADoQAAIBAgMEBwUHAwUAAAAAAAABAgMREiExBAUGQRMiUWFxgZEUMqGxwSMkQnJzstFSYvAzNILC8f/EABkBAQEBAQEBAAAAAAAAAAAAAAABAgMEBf/EACQRAQEAAgEEAQQDAAAAAAAAAAABAhEDEiExMjMEEyNBIlFx/9oADAMBAAIRAxEAPwDxOMbaX01MXCPYjMxPXJHnRRXYZZdiILmhbdyFu4lxcCl8CBACkBUUEAFuXEYhBWV32kuS4uRFZAUKJmDhndLua+pkWJNCR0MTJaehCwQABFsQpEFZAEuBQAVEBSALgABYApBLluRgBcsSC4VVp5IhVp5IxbEQAJcKoCKwIikuUCghX6FAgbJ5kRQAABLlAAC4AXBCjJaehhYy5GNyRQFQKB0Gz7Ktn2Z7QlGdWSTi5xxKEW7WSZz1zb7PvWMqHs9bEllhqwSlbO9mjjyzLtprDXfbYbtj7bSqRqxhjg0oVIwUJK6b5eBz1Og5SwJrneTySS1k+42+xbZClCdPZlUrVauspQUIxVtUkzXVJKEXTi1KUrOtNO67oJ9mt+0zhuW/0t1qOg2GFN7JUcYRtGNVRcoRxO0X1n3tnz3W0tjnNRg5R6RxbhFu/wBTxbDveFPZ5UXCblJVFiWG2at9SbFvWEKDoyjUUpY+vTtZX80c7hn37ftqWdv8eWpts5QnCr+LA6dqUYXaea053+Bvd2X9ibXKFW1lnzNDGvTXWx1qk4qWDpIxajJrJ+8+09myb5jCh0OCeLDNKpGS1lezXqb5McrO0TGz9vHsNKSxtwkl0VRXlF2vbvR89h2bpG21JwprFPAm21yiu92t5mexV5tyi5OWOEofaVWoxv8Aid+wwrbRZKFOTUI6yV4upLnJ/RcvM6996Y7eXTVYPaNl9zBLBksNmnHl2nIG13Rvl0FJSjKopOLj1tGtc35Gv2icZTnKKcYyk5KLzaTehjjlxtlazssmnyBSHdzLEK2QC8jFma0PRsllCpOVOM7dHGKne2KT7n2JmbdRXkQZv9x0aW0Opi2emsCg1hxp53Xae3emwUaVGU4UIOUba3a1Od5pMunTc47Zvbkwj11ZqpTxKnCDhNYnTi11ZLnn2r4nTbn2CjKjTlKjCTcVdtZ88xnyzCbTDDquo5FZaO18nna5LnRcQYaDpdFSpRxKbd6alo1bU1brdLTmnGnGUHGcXCEYNwzUllr+H4lx5Oqb0XGy6eEA6Hh6lDFglGE3KHSSxRTwxvaKz7m36Fzz6ZtJju6c8HkdtvHZqcaNVqnBPA7NQj2eBp+E0nOqnGL6sXZxTzxHOc+8blpu8erpoLrtXqGzuN9QSoVMo+7lZK5r+EleFX80fkyT6jeHVovHd625hf5YW/8AOZ1/FFedOlDBOVNupZ4JNZYX/Bzu07Q6tOLnUc505STxyu3CSi1bzT9TfHyXKb0zlh03TxXCN7wvsOObqtdWm0od83/CPJv/AGToq8uyfXi/HVGpyTr6TpvTtrWEAjbJy9BidrXy1tyuFp6EIOg4Q96r+WHzZtt/J+z1PBfNGp4PfXqr+2L+JuN+x+71eXVT+KPFyfM9GHxuHv8AW/f4+h3e4n93pZZ4cvicKd1uZfd6XPqLL1Ov1XrGeHzWm4ul1qP5Z/NHO3Oj4olDFSxKfuythcVzXaaNxjJNU4VLpYm5Si0opZvJGuD0jPL7Gx0lKXW9yKc5tf0paeeSNzw3Uc69Sb1cZN9i6yyRqZXp00tJVbTl3QT6q9bv0NnwmvtZfp/VF5fW1MPaN/vh/YVvyM0XCP8AqVP01+5G93wvsKv5Hz8DR8IK86v6cf3Hmw+HJ2y+SNzvv/b1b8o+uZr+EpWhVyv14/Jmx33H7vVfd9TX8IWwVb/1x+TMz4at94vF7+zp99T/AKv+TmaFJzkorV83olq34ZHS8XvqUv1H+00lLDSp3mpSdZNRUZKDjTvrdp6tfDvPTwX8fZy5fZ1W4a1OVK1LJU245+8+eJ971PPxVsuOkqiWdJ3/AOD1XyNXw9t0KdbCoziqtovFUjJJ3yeSXNnW16eJNSWUlZp9jyZ58vx8m3XH+WGn5swfbbNmdKpOm88EnG/auT9D4n0Jezy60LTyRgzNfREYg2fD28YUJzlUxWlFJYVizTNlvPf1GpSqU4qeKaSTcUl55nMFOd4sbl1NTOyaZHSbv4hpU6cIONRuMUnZRs36nNAufHM/JjlY2++N4UdplF2qwUE1hUINu7/MeanGDi7Y40k71JySUqjWkI2f+XPEsux9z08z6Vq8p5yemSSSUYruSJMOntPCW7uzaKuOTk1a+kVpGPKPgkezc28Vs85SlFyvGyw2WdzXA3cZZqpLq7dHtvEcKsJQ6GaxK18UcjXbl3mtnlNum541FZNJqzZrgjE4cZLGvuZb23+38RRq0501RkscWruay8rHl3Rvj2eMo9FjxyTvjw2suyzNWRj7OEx1o+5lvbdbw3l7TBOVLoqdJtuSnic5Ne6sln8rmpr1XOTbXcktElol3CrWlO2J3srRWiiu7sPmXDCY+EuVvlcVtNVp4nQriydknRi2kld1H1rc9DnQXLjxy8kys8PZvTb/AGiSm6aptJRlhk2pW0Z40AiySTUTexaehAnl6ERYCBSFRQiXKRQFRCgUhQgAAFwAAAQAApAFwVksRSOi8EQsdF4IMRKhCgohRYhFUMIALgWBUUAAAAAKQAUgKBAikIpHReCMWZR0XgjERGNyotigCIMICgAoAIAUXAAAWAAqIAAYABAERFZR0XgjFlhovBEYiBCgohSFAAIACiwAAMgFAAAAAACAUiKEiBD3V4IjLD3V4IjEAEKUQqI0EBQC2CpcosAgQoQEBbACC5SAAmAgMhYgRAh7q8EBTXVXggxBAAUAAAAAApCoAAAAIUAUhUBCFAEKi2IkQWn7q8EQsH1V4IggEZClC5SFQBFsQMKAjQSCKwmABAABQQoACxbAQJgIisorqrwRgfVReFZckfNxERAC2ZRC3IVAEUgAACwAWBQIAABQAICiwELHl8BYzSteztbKU+a/tSJV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9" name="AutoShape 9" descr="data:image/jpeg;base64,/9j/4AAQSkZJRgABAQAAAQABAAD/2wCEAAkGBxAPEA8PDw0PDQ8NDw0NDQwMDQ8NDg0NFREWFhURFBQYHCggGBolGxQUITEhJSkrLi4uGB8zODMsNygtLisBCgoKDg0OGhAQGCwfHCUsLCwtLCwsLCwsLCwsLCwsLCwsNywsLCwrLDcsLCwsLCssLDcrKyw3KysrNysrKysrK//AABEIAPAAoAMBIgACEQEDEQH/xAAbAAEBAAMBAQEAAAAAAAAAAAAAAQIFBgQDB//EADoQAAIBAgMEBwUHAwUAAAAAAAABAgMREiExBAUGQRMiUWFxgZEUMqGxwSMkQnJzstFSYvAzNILC8f/EABkBAQEBAQEBAAAAAAAAAAAAAAABAgMEBf/EACQRAQEAAgEEAQQDAAAAAAAAAAABAhEDEiExMjMEEyNBIlFx/9oADAMBAAIRAxEAPwDxOMbaX01MXCPYjMxPXJHnRRXYZZdiILmhbdyFu4lxcCl8CBACkBUUEAFuXEYhBWV32kuS4uRFZAUKJmDhndLua+pkWJNCR0MTJaehCwQABFsQpEFZAEuBQAVEBSALgABYApBLluRgBcsSC4VVp5IhVp5IxbEQAJcKoCKwIikuUCghX6FAgbJ5kRQAABLlAAC4AXBCjJaehhYy5GNyRQFQKB0Gz7Ktn2Z7QlGdWSTi5xxKEW7WSZz1zb7PvWMqHs9bEllhqwSlbO9mjjyzLtprDXfbYbtj7bSqRqxhjg0oVIwUJK6b5eBz1Og5SwJrneTySS1k+42+xbZClCdPZlUrVauspQUIxVtUkzXVJKEXTi1KUrOtNO67oJ9mt+0zhuW/0t1qOg2GFN7JUcYRtGNVRcoRxO0X1n3tnz3W0tjnNRg5R6RxbhFu/wBTxbDveFPZ5UXCblJVFiWG2at9SbFvWEKDoyjUUpY+vTtZX80c7hn37ftqWdv8eWpts5QnCr+LA6dqUYXaea053+Bvd2X9ibXKFW1lnzNDGvTXWx1qk4qWDpIxajJrJ+8+09myb5jCh0OCeLDNKpGS1lezXqb5McrO0TGz9vHsNKSxtwkl0VRXlF2vbvR89h2bpG21JwprFPAm21yiu92t5mexV5tyi5OWOEofaVWoxv8Aid+wwrbRZKFOTUI6yV4upLnJ/RcvM6996Y7eXTVYPaNl9zBLBksNmnHl2nIG13Rvl0FJSjKopOLj1tGtc35Gv2icZTnKKcYyk5KLzaTehjjlxtlazssmnyBSHdzLEK2QC8jFma0PRsllCpOVOM7dHGKne2KT7n2JmbdRXkQZv9x0aW0Opi2emsCg1hxp53Xae3emwUaVGU4UIOUba3a1Od5pMunTc47Zvbkwj11ZqpTxKnCDhNYnTi11ZLnn2r4nTbn2CjKjTlKjCTcVdtZ88xnyzCbTDDquo5FZaO18nna5LnRcQYaDpdFSpRxKbd6alo1bU1brdLTmnGnGUHGcXCEYNwzUllr+H4lx5Oqb0XGy6eEA6Hh6lDFglGE3KHSSxRTwxvaKz7m36Fzz6ZtJju6c8HkdtvHZqcaNVqnBPA7NQj2eBp+E0nOqnGL6sXZxTzxHOc+8blpu8erpoLrtXqGzuN9QSoVMo+7lZK5r+EleFX80fkyT6jeHVovHd625hf5YW/8AOZ1/FFedOlDBOVNupZ4JNZYX/Bzu07Q6tOLnUc505STxyu3CSi1bzT9TfHyXKb0zlh03TxXCN7wvsOObqtdWm0od83/CPJv/AGToq8uyfXi/HVGpyTr6TpvTtrWEAjbJy9BidrXy1tyuFp6EIOg4Q96r+WHzZtt/J+z1PBfNGp4PfXqr+2L+JuN+x+71eXVT+KPFyfM9GHxuHv8AW/f4+h3e4n93pZZ4cvicKd1uZfd6XPqLL1Ov1XrGeHzWm4ul1qP5Z/NHO3Oj4olDFSxKfuythcVzXaaNxjJNU4VLpYm5Si0opZvJGuD0jPL7Gx0lKXW9yKc5tf0paeeSNzw3Uc69Sb1cZN9i6yyRqZXp00tJVbTl3QT6q9bv0NnwmvtZfp/VF5fW1MPaN/vh/YVvyM0XCP8AqVP01+5G93wvsKv5Hz8DR8IK86v6cf3Hmw+HJ2y+SNzvv/b1b8o+uZr+EpWhVyv14/Jmx33H7vVfd9TX8IWwVb/1x+TMz4at94vF7+zp99T/AKv+TmaFJzkorV83olq34ZHS8XvqUv1H+00lLDSp3mpSdZNRUZKDjTvrdp6tfDvPTwX8fZy5fZ1W4a1OVK1LJU245+8+eJ971PPxVsuOkqiWdJ3/AOD1XyNXw9t0KdbCoziqtovFUjJJ3yeSXNnW16eJNSWUlZp9jyZ58vx8m3XH+WGn5swfbbNmdKpOm88EnG/auT9D4n0Jezy60LTyRgzNfREYg2fD28YUJzlUxWlFJYVizTNlvPf1GpSqU4qeKaSTcUl55nMFOd4sbl1NTOyaZHSbv4hpU6cIONRuMUnZRs36nNAufHM/JjlY2++N4UdplF2qwUE1hUINu7/MeanGDi7Y40k71JySUqjWkI2f+XPEsux9z08z6Vq8p5yemSSSUYruSJMOntPCW7uzaKuOTk1a+kVpGPKPgkezc28Vs85SlFyvGyw2WdzXA3cZZqpLq7dHtvEcKsJQ6GaxK18UcjXbl3mtnlNum541FZNJqzZrgjE4cZLGvuZb23+38RRq0501RkscWruay8rHl3Rvj2eMo9FjxyTvjw2suyzNWRj7OEx1o+5lvbdbw3l7TBOVLoqdJtuSnic5Ne6sln8rmpr1XOTbXcktElol3CrWlO2J3srRWiiu7sPmXDCY+EuVvlcVtNVp4nQriydknRi2kld1H1rc9DnQXLjxy8kys8PZvTb/AGiSm6aptJRlhk2pW0Z40AiySTUTexaehAnl6ERYCBSFRQiXKRQFRCgUhQgAAFwAAAQAApAFwVksRSOi8EQsdF4IMRKhCgohRYhFUMIALgWBUUAAAAAKQAUgKBAikIpHReCMWZR0XgjERGNyotigCIMICgAoAIAUXAAAWAAqIAAYABAERFZR0XgjFlhovBEYiBCgohSFAAIACiwAAMgFAAAAAACAUiKEiBD3V4IjLD3V4IjEAEKUQqI0EBQC2CpcosAgQoQEBbACC5SAAmAgMhYgRAh7q8EBTXVXggxBAAUAAAAAApCoAAAAIUAUhUBCFAEKi2IkQWn7q8EQsH1V4IggEZClC5SFQBFsQMKAjQSCKwmABAABQQoACxbAQJgIisorqrwRgfVReFZckfNxERAC2ZRC3IVAEUgAACwAWBQIAABQAICiwELHl8BYzSteztbKU+a/tSJV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1" name="AutoShape 11" descr="data:image/jpeg;base64,/9j/4AAQSkZJRgABAQAAAQABAAD/2wCEAAkGBxAQDw8PDg4OEA4QEBAPDw4ODxAQGA8QFRIXGBcVFRcYHDQgGBonHBQVITIhJSkrMC46GR8zODQvNygtLy0BCgoKDgwOFw8PFyscHBwsLCwsLywsLDcsLCwrLDcrLCwsNS0vLis3KywrLDcxLiwrLzcsLzcrLC83KzQrKzcrOP/AABEIARkAswMBIgACEQEDEQH/xAAbAAEAAwEBAQEAAAAAAAAAAAAAAQMEAgUGB//EADsQAAICAQMCBAMGBAUDBQAAAAECAAMRBBIhMUEFEyJRBmFxFDJSgZGhI0KxwRVystHwM8LhFkNUg5L/xAAXAQEBAQEAAAAAAAAAAAAAAAAAAQID/8QAGhEBAQEAAwEAAAAAAAAAAAAAAAEREjFRAv/aAAwDAQACEQMRAD8A/YEE01iUpNFc5NLJ1IEmdJGSIiUIxEQEREBGIiBGIxJiTBGIxJiMEYjEmIwRiMSYjBGIxJiMHMSYkwYkmmuZ0mmuSNOxJgRNxkiIgIiICIiAiIgIiICIiAiIgIiICIiAiIgZEl6SlJesy1XcRE0yREQEREBERAREQEREBERAREQEREBERAREQMqS9ZSkvWZarqIiaZIiICIiAiIgIiICIiAiIgIiICIiAiIgIiIGauXrKUlqzLVY/G/FE0tJtYFiWSqutcZttdgqIM9Mk9e3JmfX+JvpRVZqRWarLUqdqtw8hrDhScn1ruIBPGMg464x/HGjd6NPais/2TWabVuiAszV1sQ+0DqQrE4HtM3xsy6zS16TTOtlmqtp2mtg+ypXDvaSOigL19yB1ImmXveL6q2pFamuuwmyqsq7tXjzLFTcCFPTdnHymPT+L3NrLtJ5NWaaarjZ5z+rzCwC42ccoecyU8STUutaLYPL1b1v5ibd3kDLOvum/Yu73MxeFuD4z4jyMrpdEMZ+dp/2/WBo8J8bv1NDXJpqVxbdSEbVMNzVuUOD5XcqcSdJ8QO92lpOn2tqdN9qGbf+mo2b1YbfvAvgY647Txfg/Sh9HTqDeyJTrdbc4NmK2QXXD1DpxkN+WZfY6arxPQuDYqWeF3XrssetgGtpIyVIPQ9JR7ml8X36u7SeUQ9CV2O+4FSlm7bt759ByCB9TO9d4zXTqNNpnDb9SXVGA9KFVLAMexba2PfafaeN4BSE8W8UUF2C0aAZsdnPIuPVjmZvimu67S3amqoM1Ntes01osU+nTnIwO4ZfMP8A9kg+zmHxXxIacVfwrbWttFNddIQsWKs38zAAAIxJzxiX6HVLdVXdWc12oliH3VlBH7GWPUrFSRko25T7NtK5/RiPzgeGfiqsDUMdNq9ulsFWoYLS3lthTnC2ZIwykkA4z8jNNHjivdfp0o1DW6fy/NH8EBfMGUwS+DkAnj855vwxStlnjKOMo+vsRhyMqdNUCP0M8/yNRZrfiBdLYiWlNGilkLEt9lOADuAU84yc4zntA+r0fiS2pY6paDW7VvWybWDrjPB69Qc9+0x/+paNmncreE1TrXpyaLB5jsCQMYyuQCecdJs+36dXsUWVi31u6bgGbYibmA6kAFAT24E+c8ZqKjwGs9V1dAI+a6WzMD318apNz6f+L5yILGTyLjhCSA2QuDkg9+0pX4l0hqN4ss8gMVNp0+oCqwbaQSU4w3HPeYdBz4zrT7aLRj9XuMr+BaFs8MCWDcltmtDqc+pW1NoI/QwPotbrK6a2tuda61xudjgDJAH7kCXzwPiiuu9W0losKPTYW8ui63DsClZOxTjHrbnuqntO/gvxFtRoKHsz5yKaLwQQRdUdjZB6E7c4+cD3IiICIiBnSXLKklqzK11OVQDJAAJ5OBjJ+c6iaRyqAEkABjjcQBk46Z95SdFSc5pqOc5zWvOevaaIgYm8I0p66XTn601n+06HhmnDrYNPR5igBX8pNygdADjIxNcEwMP+D6bc7fZqN1gxYwqTLj2Y45/OWV+HUrV5CU1rT08pFCrj2wOMTVEDPodFVQgrpRa6x91E4C/Qdh8hL2XIIOeRjgkfuOkmIGPw7wyqjzDUhU2v5lmXsfe/Tcdx64xz8h7TPV4Bp0sttQXLZdtNrjU6jNm0YXPr7DiepEDx6PhrSJgrW2QLAWeyyxnWx97q7OSzAtyQTzyOhImjxHwiu96rLDZuobzKtjlQj4I3YHU4YjnM9CIHmV+DIt9moS25brUVHbcpyq52jDKQMbj2nfgvhKaSoU1PYagWKrYVbaWYs2CBk5LE85noRAxaTQeXZdZ51zm5txWw1kIQABswoIGABjPz6kmUeEeCLpnvdLr3Gosa6yuzydvmtgFl2oCCcDvPUiAiIgIiIFCS5ZUktEzFqYiJpCIiAnma7ymvVcU2aoUuyU2vtxUWAZ8bT/MFGcf3npym3TKx3HcGxtyjshI9jtPPU4z0yfeB8LpqlK+FpgWuniesqeuxQPKK1apjQCc+hDtx2O1TxwBp8aNBqsprrNdlfinh621ELhDddRnYRxsdSc/VgR2n0v8AgWn/AIOEZfId7atlli4scMHc4b1Md75LZJ3GcW/D2mYEFX9Vyal2Ftm57kKlHZs5O3YuAeBgDGIHhW6bdrPE669ObG+z6VatjJWKrGW31BiwKEnbll59PyE68IpvTW2VWY1Flfh2gFzGworXM162WAY6ttGTgfdE+j0vhiV3W3q1hsuCCzc2QwQELxjjAJ6e/M5TwtRfbqFstFt1aVOcoRtQsUwCvGC7frzmB8l4bqGFHgjvbcPN1F/nEXXE2gabUMqthsv6lrwOegnfieouFXjr+bej0rWaQt9v8EnTo/p9WActnjjt0nv6f4brQaQLbft0bM9AJqOCyMhB9HI2uw/ORq/hxLBrFN94GtKm7HlcbUVBs9HHpUDvKO9O3manaLb6jplQtpmYHzFsWwBnzncpOMHOc1ke+fYnnJ4SBqftXmWeY1NdNi+kCwIzspPGQc2N04PE9GQIiICIiAiIgIiJBUksErSWCSLUxETSEREBERARMd2g3OXFjI5I5Xj0hcbT7jIz/wCMzivQOowL3wAQBycZH17Hp/frA3xMVWktAbdeSWrK8LgKx/mHPz/pGp09xbKX7FLAkbFO0BTkD3ycQNsTAdLqD11IxgD01KDnawJ5JHUg4x/LLdPVaHJe0OmDhdgBBzxyPlx/t0gaoiICIiAiIgIiICIiBUssErSWCZi1MRE0hERAREQKtRu2nZ97K+3TI3YzxnGcZmbUPqPLr2Ipt9PmAkBRx6u/v9ZuiB5q6jUZ/wClx/D+8FBx/wC50cjPGB256kTk6jVYJ8pM9gAefSvX1ccl/wBMfM+pEDy01OpJ5qQAAnJDckMOBz3XJ5+Q98elUSVUnqQCR05xOogIiICIiAiIgIiICIiBUssErWdiZWuoiJpCIiAiIgIiICIiAiIgIiICIiAiIgIiIERESDhROxOROxJFpERNIREQEREBERAREQEREBERAREQEREBERAiIiZECdTkTqWCrUXbACQSNyqcdsnGZbEShERAREQMlOpsLlWqwmcbwWyDz1BHI4HqBP3gPczXMlVg3Aea7HcwxhcA8nacDggA/pNcBERAREQEREBERAREQEREBEiJBAnU5E6iBERKEREBERAzoh3Bii7uQWwvTHRT1646zs5JOGIAx2EzacLuVhUyFsjBA9JI3E47Dj9SBNVX3n/zD/SssHFjMAcMCccLjkn26ykatvwtx7Vk/wDdLdQleQXHOOOvQfT6zP5GQQFr8wFTgWN0z1Pt1M3MwXLqDkDB5OOa3HcD+85bXAfh6gclx1OPw/OcNpyAAEJXJPD4xj0r1P4f6CVvlRllsXjr5lYx1OOfqZZPmi+vXBiFBry33Rubngn8PyM0b2/AfyK/3My11FjkNam0g+pgQeW+fz/YTXXwFBbJxjJ6tjvM/WToTW+4ZwRyRg47HHadSrT9D/ns/wBZlszewiIkCIiBEiImQE6nM6lgREShERAREQKUvzn0sOuCcYP6cj85Rczevy2KndkNsZgRsA7D3/pNZQZzgZHeQaxkHnI54JllwYmtfdna2AFG4KR/Nl+D2IAkV3HezMoG4YBDrlfyJ/P+09GJrlPB5mr1KkBDuYEjecrwvf7vX6fOW/aRuZgHYBSMbG7cgDjqcn9punDVKeqqfqAY5Tweep9LcPuLMQTUwU8kgEEcAFj8zj6TsFTcv3Qqgqq8Dnht365GPz+mv7On4E//ACJPkJ+ED6DH9JeUCj7v5sf1YyyQqgDA6SZzoREQEREDmIiZATqcidSwIiJQiefZ4afMexLWRnZWIHQ7QBgjPI47YkDw+3/5NmMEAYJxxgHk9e8D0YmJdG/lujXMzMAA5GNhA6gA/nK20d4bCajFeCAGQMVOAB1+93OT79+wejE8/wCy6gdNT+LP8Nep6dc4A9pPk6jPNyAeyoOOB0yPfJ/Me3Ib4mSym01gbx5gYHcMgYz7Dr9P+Gs16r8dPbsT789PoPyz8oG+JhUakHk0kZ7Bhke/yP8Az5SNSNQHLVlWQgBUbGAcrknjOMZ78fPIChviYN2qx0p3ewDEHg993vgdO+fkNCvZvUFV2FMsc8h/b6QL4nmhtVzwM4whITGSSMvhu3pOB2BHWehWxKgsu0kAlSQdpx0yOsDqIiAiJElERESAJ1OROpYEREoREQETLrtL5uwbgArBx6Qx3A8EZ6d/1lH+HvkYvtxg7ss5ycLjvjHDZ/zcYOCA9GQ3QzHpNEyEk3WPksfV7nGPlxg9u8jVaJ3KlbmUqpXO0Ek4OGOMDOSD07QJ+yOeDc2Nla8Fh6lIy2Qfl+/OZoprKl8kkM24ZJOBgcc/PMzfZbStitfkurBT5e3YT3GDnj6ylNFeoCpqPSAQNyhip7deT37jH7QPUiZjXZs2lwW8sqWwQTZj72R0HyxMpo1K4COu3cfvEsQuWPJYZPVR+UD0sSZi0yagOfMes146KCDn36dPl+/abIExEQEREBIMmQZKIiIkEiTOZ1LAiIlCIiAiIgIiICIiAiIgIiICIiAiIgJBkyDJREREgToTmSIgmIiaCIiAiIgIiICIiAiIgIiICRAiQRJzEgyCZERIEREo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-1951038"/>
            <a:ext cx="2600325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Picture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Олені</a:t>
            </a:r>
            <a:r>
              <a:rPr lang="ru-RU" dirty="0"/>
              <a:t> </a:t>
            </a:r>
            <a:r>
              <a:rPr lang="ru-RU" dirty="0" err="1"/>
              <a:t>Телізі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Бабиному</a:t>
            </a:r>
            <a:r>
              <a:rPr lang="ru-RU" dirty="0" smtClean="0"/>
              <a:t> Яру</a:t>
            </a:r>
          </a:p>
          <a:p>
            <a:endParaRPr lang="ru-RU" dirty="0"/>
          </a:p>
        </p:txBody>
      </p:sp>
      <p:pic>
        <p:nvPicPr>
          <p:cNvPr id="21508" name="Picture 4" descr="http://nashigroshi.org/wp-content/uploads/2013/04/%D0%BF%D0%B0%D0%BC%D1%8F%D1%82%D0%BD%D0%B8%D0%B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24944"/>
            <a:ext cx="4680520" cy="3506136"/>
          </a:xfrm>
          <a:prstGeom prst="rect">
            <a:avLst/>
          </a:prstGeom>
          <a:noFill/>
        </p:spPr>
      </p:pic>
      <p:pic>
        <p:nvPicPr>
          <p:cNvPr id="21510" name="Picture 6" descr="http://ukrpohliad.org/wp-content/uploads/2013/04/Nareshti...-Foto-3-Memorial-na-ply-ta-u-Baby-nomu-YAru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268760"/>
            <a:ext cx="4139952" cy="31085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76672"/>
            <a:ext cx="5122912" cy="964704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Києві</a:t>
            </a:r>
            <a:endParaRPr lang="ru-RU" dirty="0"/>
          </a:p>
        </p:txBody>
      </p:sp>
      <p:pic>
        <p:nvPicPr>
          <p:cNvPr id="22532" name="Picture 4" descr="http://img.istpravda.com.ua/images/doc/9/a/9af1059-tel-kp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556792"/>
            <a:ext cx="5105400" cy="40767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Pictures\business-powerpoint-prese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0"/>
            <a:ext cx="8229600" cy="3484984"/>
          </a:xfrm>
        </p:spPr>
        <p:txBody>
          <a:bodyPr/>
          <a:lstStyle/>
          <a:p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дерев'яного</a:t>
            </a:r>
            <a:r>
              <a:rPr lang="ru-RU" dirty="0" smtClean="0"/>
              <a:t> </a:t>
            </a:r>
            <a:r>
              <a:rPr lang="ru-RU" dirty="0" err="1" smtClean="0"/>
              <a:t>хреста</a:t>
            </a:r>
            <a:r>
              <a:rPr lang="ru-RU" dirty="0" smtClean="0"/>
              <a:t> в </a:t>
            </a:r>
            <a:r>
              <a:rPr lang="ru-RU" dirty="0" err="1" smtClean="0"/>
              <a:t>Бабиному</a:t>
            </a:r>
            <a:r>
              <a:rPr lang="ru-RU" dirty="0" smtClean="0"/>
              <a:t> Яру 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розстрілу</a:t>
            </a:r>
            <a:r>
              <a:rPr lang="ru-RU" dirty="0" smtClean="0"/>
              <a:t> </a:t>
            </a:r>
            <a:r>
              <a:rPr lang="ru-RU" dirty="0" err="1" smtClean="0"/>
              <a:t>гестапівцями</a:t>
            </a:r>
            <a:r>
              <a:rPr lang="ru-RU" dirty="0" smtClean="0"/>
              <a:t> Олени </a:t>
            </a:r>
            <a:r>
              <a:rPr lang="ru-RU" dirty="0" err="1" smtClean="0"/>
              <a:t>Теліги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чоловіка</a:t>
            </a:r>
            <a:r>
              <a:rPr lang="ru-RU" dirty="0" smtClean="0"/>
              <a:t> </a:t>
            </a:r>
            <a:r>
              <a:rPr lang="ru-RU" dirty="0" err="1" smtClean="0"/>
              <a:t>Михайла</a:t>
            </a:r>
            <a:r>
              <a:rPr lang="ru-RU" dirty="0" smtClean="0"/>
              <a:t> </a:t>
            </a:r>
            <a:r>
              <a:rPr lang="ru-RU" dirty="0" err="1" smtClean="0"/>
              <a:t>Теліги</a:t>
            </a:r>
            <a:r>
              <a:rPr lang="ru-RU" dirty="0" smtClean="0"/>
              <a:t>,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Спілки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 та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 </a:t>
            </a:r>
            <a:r>
              <a:rPr lang="ru-RU" dirty="0" err="1" smtClean="0"/>
              <a:t>газети</a:t>
            </a:r>
            <a:r>
              <a:rPr lang="ru-RU" dirty="0" smtClean="0"/>
              <a:t> "</a:t>
            </a:r>
            <a:r>
              <a:rPr lang="ru-RU" dirty="0" err="1" smtClean="0"/>
              <a:t>Українське</a:t>
            </a:r>
            <a:r>
              <a:rPr lang="ru-RU" dirty="0" smtClean="0"/>
              <a:t> слово". 21.02.1992 р.</a:t>
            </a:r>
            <a:endParaRPr lang="ru-RU" dirty="0"/>
          </a:p>
        </p:txBody>
      </p:sp>
      <p:pic>
        <p:nvPicPr>
          <p:cNvPr id="19460" name="Picture 4" descr="Встановлення дерев'яного хрес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34455"/>
            <a:ext cx="2304256" cy="372354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337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Олена Іванівна Теліга   (1907—1942)</vt:lpstr>
      <vt:lpstr>Біогафія</vt:lpstr>
      <vt:lpstr>Слайд 3</vt:lpstr>
      <vt:lpstr>Слайд 4</vt:lpstr>
      <vt:lpstr>Слайд 5</vt:lpstr>
      <vt:lpstr>Слайд 6</vt:lpstr>
      <vt:lpstr>Пам'ятник Олені Телізі</vt:lpstr>
      <vt:lpstr>Слайд 8</vt:lpstr>
      <vt:lpstr>Слайд 9</vt:lpstr>
      <vt:lpstr>Слайд 10</vt:lpstr>
      <vt:lpstr>Пані в капелюшку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Наталія Андріївна  Лівицька-Холодна</dc:title>
  <dc:creator>user</dc:creator>
  <cp:lastModifiedBy>user</cp:lastModifiedBy>
  <cp:revision>11</cp:revision>
  <dcterms:created xsi:type="dcterms:W3CDTF">2014-01-19T13:18:30Z</dcterms:created>
  <dcterms:modified xsi:type="dcterms:W3CDTF">2014-01-27T18:29:32Z</dcterms:modified>
</cp:coreProperties>
</file>