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1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2525-CC6C-4811-B8C2-0BADACF286D9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F0D89-7B2D-432F-9EF9-AD74AC94F8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0D89-7B2D-432F-9EF9-AD74AC94F84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0D89-7B2D-432F-9EF9-AD74AC94F84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24723-A3BA-457E-B8F4-4C0A3CEC61AD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C37071-1011-42E2-BC1D-327205D604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571612"/>
            <a:ext cx="647805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accent4">
                    <a:lumMod val="25000"/>
                  </a:schemeClr>
                </a:solidFill>
                <a:latin typeface="Adana script Deco" pitchFamily="2" charset="0"/>
              </a:rPr>
              <a:t>Національний дендрологічний </a:t>
            </a:r>
            <a:endParaRPr lang="en-US" sz="6600" b="1" dirty="0" smtClean="0">
              <a:solidFill>
                <a:schemeClr val="accent4">
                  <a:lumMod val="25000"/>
                </a:schemeClr>
              </a:solidFill>
              <a:latin typeface="Adana script Deco" pitchFamily="2" charset="0"/>
            </a:endParaRPr>
          </a:p>
          <a:p>
            <a:pPr algn="ctr"/>
            <a:r>
              <a:rPr lang="uk-UA" sz="6600" b="1" dirty="0" smtClean="0">
                <a:solidFill>
                  <a:schemeClr val="accent4">
                    <a:lumMod val="25000"/>
                  </a:schemeClr>
                </a:solidFill>
                <a:latin typeface="Adana script Deco" pitchFamily="2" charset="0"/>
              </a:rPr>
              <a:t>парк </a:t>
            </a:r>
            <a:r>
              <a:rPr lang="uk-UA" sz="6600" b="1" dirty="0" smtClean="0">
                <a:solidFill>
                  <a:schemeClr val="accent4">
                    <a:lumMod val="25000"/>
                  </a:schemeClr>
                </a:solidFill>
                <a:latin typeface="Adana script Deco" pitchFamily="2" charset="0"/>
              </a:rPr>
              <a:t>«Софіївка»</a:t>
            </a:r>
          </a:p>
          <a:p>
            <a:endParaRPr lang="ru-RU" b="1" dirty="0">
              <a:solidFill>
                <a:schemeClr val="accent4">
                  <a:lumMod val="25000"/>
                </a:schemeClr>
              </a:solidFill>
              <a:latin typeface="Adana script Deco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4857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Виконала: Учениця 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</a:t>
            </a: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класу</a:t>
            </a:r>
          </a:p>
          <a:p>
            <a:pPr algn="r"/>
            <a:r>
              <a:rPr lang="uk-UA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Кіцманської</a:t>
            </a: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районної гімназії</a:t>
            </a:r>
          </a:p>
          <a:p>
            <a:pPr algn="r"/>
            <a:r>
              <a:rPr lang="uk-UA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Сулейманова</a:t>
            </a: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Ельміра</a:t>
            </a:r>
            <a:endParaRPr lang="ru-RU" dirty="0">
              <a:solidFill>
                <a:schemeClr val="accent4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76600" y="6165850"/>
            <a:ext cx="2519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uk-UA" sz="20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Кіцмань</a:t>
            </a:r>
            <a:r>
              <a:rPr lang="uk-UA" sz="2000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, 2014 рік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643446"/>
            <a:ext cx="8358246" cy="19669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Софіївці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ведеться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наукова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робота в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галузі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дендрології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садівництва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зокрема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вивчення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акліматизація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інтродукування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цінних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рослин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паркобудівництва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ботаніки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екології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рослин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/>
          </a:p>
        </p:txBody>
      </p:sp>
      <p:pic>
        <p:nvPicPr>
          <p:cNvPr id="8194" name="Picture 2" descr="C:\Documents and Settings\Admin\Рабочий стол\788px-Sofievka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546767" cy="422275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072198" y="3571876"/>
            <a:ext cx="288803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</a:rPr>
              <a:t>Приміщення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ru-RU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</a:rPr>
              <a:t>науково-дослідницької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</a:rPr>
              <a:t>лабораторії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ДЯКУЮ</a:t>
            </a:r>
            <a:br>
              <a:rPr lang="uk-UA" sz="7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uk-UA" sz="7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ЗА</a:t>
            </a:r>
            <a:br>
              <a:rPr lang="uk-UA" sz="7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uk-UA" sz="7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УВАГУ !</a:t>
            </a:r>
            <a:endParaRPr lang="ru-RU" sz="72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642918"/>
            <a:ext cx="3786214" cy="55721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Дендрологічний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парк "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Софіївка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Національної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академії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наук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України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який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знаходиться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м.Умані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Черкаської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області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широко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відомий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далеко за межами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України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одне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найвидатніших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творінь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світового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садово-паркового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кінця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XVIII -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першої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половини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XIX 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vi-VN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vi-VN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сьогодні — це місце відпочинку. Щорічно його відвідують близько 500 тисяч людей. Площа — 179,2 га.</a:t>
            </a:r>
            <a:endParaRPr lang="ru-RU" b="1" dirty="0">
              <a:solidFill>
                <a:schemeClr val="accent4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Admin\Рабочий стол\13.Парк_„Софіївка-_з_комплексом_водойм,_паркових_будівель,_споруд_і_скульпт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10" y="285728"/>
            <a:ext cx="4411328" cy="588137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214414" y="6286520"/>
            <a:ext cx="21275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План-схема парку</a:t>
            </a:r>
            <a:endParaRPr lang="ru-RU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357826"/>
            <a:ext cx="8229600" cy="1357322"/>
          </a:xfrm>
        </p:spPr>
        <p:txBody>
          <a:bodyPr/>
          <a:lstStyle/>
          <a:p>
            <a:r>
              <a:rPr lang="uk-UA" b="1" baseline="-25000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Парк «Софіївка» — це поєднання штучних водоспадів, гірських вершин, каналів, ставків із фонтанами, павільйонів, скульптур і мармурових </a:t>
            </a:r>
            <a:r>
              <a:rPr lang="uk-UA" b="1" baseline="-25000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статуй</a:t>
            </a: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baseline="-25000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античних </a:t>
            </a:r>
            <a:r>
              <a:rPr lang="uk-UA" b="1" baseline="-25000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богів і богинь, філософів і поетів.</a:t>
            </a:r>
            <a:endParaRPr lang="ru-RU" b="1" dirty="0">
              <a:solidFill>
                <a:schemeClr val="accent4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Documents and Settings\Admin\Рабочий стол\sofiivk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858015" cy="51435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28794" y="785794"/>
            <a:ext cx="7072330" cy="22145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Цей парк — символ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нев’янучого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кохання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розкішний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дарунок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палко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закоханого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чоловіка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своїй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обраниці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створений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заради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славу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цього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почуття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Лише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неї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єдиної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дружини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Софії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один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найбагатших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магнатів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вісімнадцятого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століття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Фелікс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Потоцький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наказав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створити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своєму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маєтку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казковий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парк у романтичному </a:t>
            </a:r>
            <a:r>
              <a:rPr lang="ru-RU" sz="20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стилі</a:t>
            </a:r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sz="2000" b="1" dirty="0">
              <a:solidFill>
                <a:schemeClr val="accent4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Documents and Settings\Admin\Рабочий стол\Софія_Потоц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86124"/>
            <a:ext cx="2781300" cy="3571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 descr="C:\Documents and Settings\Admin\Рабочий стол\Stanisław_Szczęsny_Potocki_by_Jan_Chrzciciel_Lampi_the_El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96615"/>
            <a:ext cx="2714612" cy="3561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Скругленный прямоугольник 10"/>
          <p:cNvSpPr/>
          <p:nvPr/>
        </p:nvSpPr>
        <p:spPr>
          <a:xfrm>
            <a:off x="0" y="5143512"/>
            <a:ext cx="357190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</a:rPr>
              <a:t>Софія </a:t>
            </a:r>
            <a:r>
              <a:rPr lang="uk-UA" b="1" dirty="0" err="1" smtClean="0">
                <a:solidFill>
                  <a:schemeClr val="accent4">
                    <a:lumMod val="25000"/>
                  </a:schemeClr>
                </a:solidFill>
              </a:rPr>
              <a:t>Потоцька</a:t>
            </a: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br>
              <a:rPr lang="uk-UA" b="1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</a:rPr>
              <a:t>та</a:t>
            </a:r>
            <a:br>
              <a:rPr lang="uk-UA" b="1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</a:rPr>
              <a:t>Станіслав-Фелікс Потоцький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92910"/>
            <a:ext cx="8229600" cy="256509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Граф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відродив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сувору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тишу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тінистих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алей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англійського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парку,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наповнив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природні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композиції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романтикою Парижа.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Він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створив у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мініатюрі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дивовижні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альпійські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ландшафти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витративши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будівництво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парку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вісім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мільйонів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золотих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рублів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той час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було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фантастичною сумою.</a:t>
            </a:r>
            <a:endParaRPr lang="ru-RU" b="1" dirty="0">
              <a:solidFill>
                <a:schemeClr val="accent4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Documents and Settings\Admin\Рабочий стол\1i1RJo7xFZ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5753101" cy="4038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85057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входу в парк у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глиб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комплексу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веде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головна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алея,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обсаджена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каштанами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тополями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Documents and Settings\Admin\Рабочий стол\Sofievk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429419" cy="482206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928670"/>
            <a:ext cx="3686172" cy="564360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Парк скомпоновано на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основі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водної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системи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озер,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водоспадів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цілої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мережі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каналів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пов’язаних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архітектурним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комплексом. Вода тут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гармонійним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елементом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b="1" dirty="0" err="1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загального</a:t>
            </a:r>
            <a:r>
              <a:rPr lang="ru-RU" sz="2700" b="1" dirty="0" smtClean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пейзажу.</a:t>
            </a:r>
          </a:p>
          <a:p>
            <a:endParaRPr lang="ru-RU" dirty="0"/>
          </a:p>
        </p:txBody>
      </p:sp>
      <p:pic>
        <p:nvPicPr>
          <p:cNvPr id="6146" name="Picture 2" descr="C:\Documents and Settings\Admin\Рабочий стол\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71546"/>
            <a:ext cx="5453064" cy="40897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5357826"/>
            <a:ext cx="1714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25000"/>
                  </a:schemeClr>
                </a:solidFill>
              </a:rPr>
              <a:t>Фонтан</a:t>
            </a:r>
            <a:r>
              <a:rPr lang="ru-RU" b="1" i="1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>
                <a:solidFill>
                  <a:schemeClr val="accent4">
                    <a:lumMod val="25000"/>
                  </a:schemeClr>
                </a:solidFill>
              </a:rPr>
              <a:t>Змія</a:t>
            </a:r>
            <a:r>
              <a:rPr lang="ru-RU" b="1" i="1" dirty="0" smtClean="0">
                <a:solidFill>
                  <a:schemeClr val="accent4">
                    <a:lumMod val="25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290"/>
            <a:ext cx="7643866" cy="562574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6215082"/>
            <a:ext cx="28335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4">
                    <a:lumMod val="25000"/>
                  </a:schemeClr>
                </a:solidFill>
              </a:rPr>
              <a:t>Центральний водоспад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5857892"/>
            <a:ext cx="24279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</a:rPr>
              <a:t>Венеціанський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25000"/>
                  </a:schemeClr>
                </a:solidFill>
              </a:rPr>
              <a:t>міст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7170" name="Picture 2" descr="C:\Documents and Settings\Admin\Рабочий стол\e863285bd6349201416f153d0bc3f4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429552" cy="494013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0B9B74"/>
      </a:dk1>
      <a:lt1>
        <a:srgbClr val="0FB587"/>
      </a:lt1>
      <a:dk2>
        <a:srgbClr val="5FF2CA"/>
      </a:dk2>
      <a:lt2>
        <a:srgbClr val="C9FAFC"/>
      </a:lt2>
      <a:accent1>
        <a:srgbClr val="5DF0F6"/>
      </a:accent1>
      <a:accent2>
        <a:srgbClr val="4FCEFF"/>
      </a:accent2>
      <a:accent3>
        <a:srgbClr val="C9FAFC"/>
      </a:accent3>
      <a:accent4>
        <a:srgbClr val="E4F4DF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248</Words>
  <Application>Microsoft Office PowerPoint</Application>
  <PresentationFormat>Экран (4:3)</PresentationFormat>
  <Paragraphs>24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дендрологический парк «Софиевка»</dc:title>
  <dc:creator>EmmaS</dc:creator>
  <cp:lastModifiedBy>Goriander</cp:lastModifiedBy>
  <cp:revision>20</cp:revision>
  <dcterms:created xsi:type="dcterms:W3CDTF">2014-01-29T15:09:25Z</dcterms:created>
  <dcterms:modified xsi:type="dcterms:W3CDTF">2014-05-11T21:22:47Z</dcterms:modified>
</cp:coreProperties>
</file>