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E25C34-0AD9-429A-8511-AB7E67F5A38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7F5F70-FC0A-4F87-A46F-7C7B14C69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tat17.privet.ru/lr/092437da1ef9839bbf771324b99b2d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406640" cy="1472184"/>
          </a:xfrm>
        </p:spPr>
        <p:txBody>
          <a:bodyPr>
            <a:no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Остап Вишня 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7363544" cy="1685832"/>
          </a:xfrm>
        </p:spPr>
        <p:txBody>
          <a:bodyPr/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 листопада 1889 – 28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вересня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1956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1.liveinternet.ru/images/attach/c/8/100/735/100735717_large_post1302556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996952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964488" cy="4800600"/>
          </a:xfrm>
        </p:spPr>
        <p:txBody>
          <a:bodyPr>
            <a:normAutofit/>
          </a:bodyPr>
          <a:lstStyle/>
          <a:p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Справжн</a:t>
            </a: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–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Павло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Михайлович Губенко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30724" name="Picture 4" descr="http://podolyanin.com.ua/upload/medialibrary/e2c/e2c1459b1f2db53217d98c3697f8f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16832"/>
            <a:ext cx="4260714" cy="47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by/i/R6T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98080" cy="114300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Основні твори: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4800600"/>
          </a:xfrm>
        </p:spPr>
        <p:txBody>
          <a:bodyPr>
            <a:normAutofit/>
          </a:bodyPr>
          <a:lstStyle/>
          <a:p>
            <a:pPr lvl="2"/>
            <a:r>
              <a:rPr lang="uk-UA" sz="4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“Зенітка”</a:t>
            </a:r>
            <a:r>
              <a:rPr lang="uk-UA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uk-UA" sz="4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“Мисливські</a:t>
            </a:r>
            <a:r>
              <a:rPr lang="uk-UA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4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усмішки”</a:t>
            </a:r>
            <a:r>
              <a:rPr lang="uk-UA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uk-UA" sz="4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”Вишневі</a:t>
            </a:r>
            <a:r>
              <a:rPr lang="uk-UA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4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усмішки”</a:t>
            </a:r>
            <a:r>
              <a:rPr lang="uk-UA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uk-UA" sz="4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“Отак</a:t>
            </a:r>
            <a:r>
              <a:rPr lang="uk-UA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uk-UA" sz="4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пишу”</a:t>
            </a:r>
            <a:r>
              <a:rPr lang="uk-UA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uk-UA" sz="4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“Моя</a:t>
            </a:r>
            <a:r>
              <a:rPr lang="uk-UA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4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автобіографія”</a:t>
            </a:r>
            <a:r>
              <a:rPr lang="uk-UA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4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allfons.ru/pic/201210/2560x1600/allfons.ru-17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5592688"/>
          </a:xfrm>
        </p:spPr>
        <p:txBody>
          <a:bodyPr>
            <a:normAutofit/>
          </a:bodyPr>
          <a:lstStyle/>
          <a:p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О.Вишня народився 12 листопада 1889р. в містечку Груні. В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сімї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Губенків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було 17 дітей.</a:t>
            </a:r>
            <a:b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Першу освіту здобув у початковій школі, потім навчався у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Зіньківській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двокласній школі.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Склавши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екстерном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екзамени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гімназію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у 1917р. вступив на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історико-філологічний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факультет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Київського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університету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однак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залишив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навчання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зайнявся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журналістською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літературною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діяльністю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 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102" name="Picture 6" descr="Файл:Остап Виш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365104"/>
            <a:ext cx="4562872" cy="23142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332656"/>
            <a:ext cx="4320480" cy="6165304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великому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творчому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доробку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письменника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представлені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різноманітні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жанри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малої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прози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(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усмішка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гумореска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фейлетон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памфлет,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автобіографічне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оповідання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але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скрізь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присутній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іронічно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усміхнений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автор у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ролі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мудрого,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дотепного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оповідача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Остап Вишня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ввів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українську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літературу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утвердив у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ній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новий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різновид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гумористичного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оповідання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сам же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назвав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усмішкою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http://grigoryleps.petrovka.ua/thumbs/128562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482" y="0"/>
            <a:ext cx="3912518" cy="3645024"/>
          </a:xfrm>
          <a:prstGeom prst="rect">
            <a:avLst/>
          </a:prstGeom>
          <a:noFill/>
        </p:spPr>
      </p:pic>
      <p:pic>
        <p:nvPicPr>
          <p:cNvPr id="3076" name="Picture 4" descr="http://www.segodnya.ua/img/ui/_89981aa22c9872233c3f97779e091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847" y="3645024"/>
            <a:ext cx="3733153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28919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560840" cy="41044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uk-UA" dirty="0" smtClean="0"/>
              <a:t> грудні 1933 року письменника спіткало важке лихо. За брудними наклепами О.Вишню  було звинувачено  в українському націоналізмі. Його було оголошено ворогом народу і на 10 років вислано в сталінські табори. Незадовго до смерті видатний гуморист був повністю реабілітований як громадянин і письменник.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11440.vkontakte.ru/u27313747/-6/x_775fa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5808712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Найб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ільш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відомий український гуморист і сатирик 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 ст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., перекладач, журналіст. Письменник, який 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заохочив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мільйонні маси 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читання української літератури, 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“король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українського 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тиражу”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За життя письменника було видано понад 100 збірок, деякі з них неодноразово перевидавалися.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0.liveinternet.ru/images/attach/c/1/61/882/61882429_1279919481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801848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394136" cy="5123656"/>
          </a:xfrm>
        </p:spPr>
        <p:txBody>
          <a:bodyPr>
            <a:noAutofit/>
            <a:scene3d>
              <a:camera prst="perspectiveAbove"/>
              <a:lightRig rig="threePt" dir="t"/>
            </a:scene3d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 світив, як сонце, до нього люди тяглися, як до сонця. Він умів і гриміти, як грім, і того голосу боялись усі плазуни й негідники. </a:t>
            </a:r>
          </a:p>
          <a:p>
            <a:pPr>
              <a:buNone/>
            </a:pP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М. Рильський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397</TotalTime>
  <Words>244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Остап Вишня </vt:lpstr>
      <vt:lpstr>Слайд 2</vt:lpstr>
      <vt:lpstr>Основні твори: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Остап Вишня</dc:title>
  <dc:creator>Master</dc:creator>
  <cp:lastModifiedBy>Master</cp:lastModifiedBy>
  <cp:revision>36</cp:revision>
  <dcterms:created xsi:type="dcterms:W3CDTF">2013-08-19T18:44:36Z</dcterms:created>
  <dcterms:modified xsi:type="dcterms:W3CDTF">2013-11-10T20:21:44Z</dcterms:modified>
</cp:coreProperties>
</file>