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4A365-7BD3-4E8A-B3DE-E729546C3C4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DA0E4-C82E-4AEA-9E4C-9F2841BE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пособи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(</a:t>
            </a:r>
            <a:r>
              <a:rPr lang="ru-RU" dirty="0" err="1" smtClean="0"/>
              <a:t>енергозберігаючі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                                Учениці 8-А класу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                       </a:t>
            </a:r>
            <a:r>
              <a:rPr lang="uk-UA" dirty="0" err="1" smtClean="0">
                <a:solidFill>
                  <a:schemeClr val="bg1"/>
                </a:solidFill>
              </a:rPr>
              <a:t>Присяжненко</a:t>
            </a:r>
            <a:r>
              <a:rPr lang="uk-UA" dirty="0" smtClean="0">
                <a:solidFill>
                  <a:schemeClr val="bg1"/>
                </a:solidFill>
              </a:rPr>
              <a:t> Анастасії</a:t>
            </a:r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8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Бережи свою планету!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планета на руках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968552" cy="5254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64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таке енергія та енергозбереження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b="1" dirty="0"/>
              <a:t>Ене́ргія</a:t>
            </a:r>
            <a:r>
              <a:rPr lang="vi-VN" sz="2400" dirty="0"/>
              <a:t> </a:t>
            </a:r>
            <a:r>
              <a:rPr lang="vi-VN" sz="2400" dirty="0" smtClean="0"/>
              <a:t>— </a:t>
            </a:r>
            <a:r>
              <a:rPr lang="vi-VN" sz="2400" dirty="0"/>
              <a:t>це </a:t>
            </a:r>
            <a:r>
              <a:rPr lang="uk-UA" sz="2400" dirty="0" smtClean="0"/>
              <a:t>скалярна фізична величина </a:t>
            </a:r>
            <a:r>
              <a:rPr lang="vi-VN" sz="2400" dirty="0" smtClean="0"/>
              <a:t>, </a:t>
            </a:r>
            <a:r>
              <a:rPr lang="vi-VN" sz="2400" dirty="0"/>
              <a:t>загальна кількісна міра </a:t>
            </a:r>
            <a:r>
              <a:rPr lang="uk-UA" sz="2400" dirty="0" smtClean="0"/>
              <a:t>руху і  взаємодії</a:t>
            </a:r>
            <a:r>
              <a:rPr lang="vi-VN" sz="2400" dirty="0"/>
              <a:t> всіх видів </a:t>
            </a:r>
            <a:r>
              <a:rPr lang="uk-UA" sz="2400" dirty="0" smtClean="0"/>
              <a:t>матерії </a:t>
            </a:r>
            <a:r>
              <a:rPr lang="vi-VN" sz="2400" dirty="0" smtClean="0"/>
              <a:t>.</a:t>
            </a:r>
            <a:endParaRPr lang="uk-UA" sz="2400" dirty="0" smtClean="0"/>
          </a:p>
          <a:p>
            <a:r>
              <a:rPr lang="ru-RU" sz="2400" b="1" dirty="0" err="1" smtClean="0"/>
              <a:t>Енергоощадність</a:t>
            </a:r>
            <a:r>
              <a:rPr lang="ru-RU" sz="2400" dirty="0" smtClean="0"/>
              <a:t> 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зменшення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16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3450031" cy="266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9f270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789040"/>
            <a:ext cx="401802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9f270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5" y="3784898"/>
            <a:ext cx="401802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869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Розрізняють</a:t>
            </a:r>
            <a:r>
              <a:rPr lang="ru-RU" sz="2400" dirty="0" smtClean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: </a:t>
            </a:r>
            <a:r>
              <a:rPr lang="ru-RU" sz="2400" dirty="0" err="1" smtClean="0"/>
              <a:t>механічна</a:t>
            </a:r>
            <a:r>
              <a:rPr lang="ru-RU" sz="2400" dirty="0" smtClean="0"/>
              <a:t>,</a:t>
            </a:r>
            <a:r>
              <a:rPr lang="ru-RU" sz="2400" dirty="0"/>
              <a:t> </a:t>
            </a:r>
            <a:r>
              <a:rPr lang="ru-RU" sz="2400" dirty="0" err="1" smtClean="0"/>
              <a:t>електромагнітна</a:t>
            </a:r>
            <a:r>
              <a:rPr lang="ru-RU" sz="2400" dirty="0" smtClean="0"/>
              <a:t>,</a:t>
            </a:r>
            <a:r>
              <a:rPr lang="ru-RU" sz="2400" dirty="0"/>
              <a:t> </a:t>
            </a:r>
            <a:r>
              <a:rPr lang="ru-RU" sz="2400" dirty="0" err="1" smtClean="0"/>
              <a:t>хімічна</a:t>
            </a:r>
            <a:r>
              <a:rPr lang="ru-RU" sz="2400" dirty="0" smtClean="0"/>
              <a:t>,</a:t>
            </a:r>
            <a:r>
              <a:rPr lang="ru-RU" sz="2400" dirty="0"/>
              <a:t> </a:t>
            </a:r>
            <a:r>
              <a:rPr lang="ru-RU" sz="2400" dirty="0" err="1" smtClean="0"/>
              <a:t>ядерна</a:t>
            </a:r>
            <a:r>
              <a:rPr lang="ru-RU" sz="2400" dirty="0" smtClean="0"/>
              <a:t>,</a:t>
            </a:r>
            <a:r>
              <a:rPr lang="ru-RU" sz="2400" dirty="0"/>
              <a:t> </a:t>
            </a:r>
            <a:r>
              <a:rPr lang="ru-RU" sz="2400" dirty="0" err="1" smtClean="0"/>
              <a:t>теплова</a:t>
            </a:r>
            <a:r>
              <a:rPr lang="ru-RU" sz="2400" dirty="0" smtClean="0"/>
              <a:t>, </a:t>
            </a:r>
            <a:r>
              <a:rPr lang="ru-RU" sz="2400" dirty="0" err="1"/>
              <a:t>гравітаційна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Внутрішня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енергія</a:t>
            </a:r>
            <a:r>
              <a:rPr lang="ru-RU" sz="2400" dirty="0"/>
              <a:t> 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dirty="0" err="1"/>
              <a:t>сумі</a:t>
            </a:r>
            <a:r>
              <a:rPr lang="ru-RU" sz="2400" dirty="0"/>
              <a:t> </a:t>
            </a:r>
            <a:r>
              <a:rPr lang="ru-RU" sz="2400" dirty="0" err="1"/>
              <a:t>кінетичної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 </a:t>
            </a:r>
            <a:r>
              <a:rPr lang="ru-RU" sz="2400" dirty="0" smtClean="0"/>
              <a:t>молекул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потенціальнї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/>
              <a:t> </a:t>
            </a:r>
            <a:r>
              <a:rPr lang="ru-RU" sz="2400" dirty="0" err="1"/>
              <a:t>взаємодії</a:t>
            </a:r>
            <a:r>
              <a:rPr lang="ru-RU" sz="2400" dirty="0"/>
              <a:t> молекул </a:t>
            </a:r>
            <a:r>
              <a:rPr lang="ru-RU" sz="2400" dirty="0" err="1"/>
              <a:t>між</a:t>
            </a:r>
            <a:r>
              <a:rPr lang="ru-RU" sz="2400" dirty="0"/>
              <a:t> собою.</a:t>
            </a:r>
          </a:p>
        </p:txBody>
      </p:sp>
      <p:pic>
        <p:nvPicPr>
          <p:cNvPr id="4" name="Рисунок 3" descr="64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05064"/>
            <a:ext cx="3917235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olar_energy_resour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77072"/>
            <a:ext cx="2664296" cy="2356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2578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Відомі фізики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складалося</a:t>
            </a:r>
            <a:r>
              <a:rPr lang="ru-RU" sz="2400" dirty="0"/>
              <a:t> у </a:t>
            </a:r>
            <a:r>
              <a:rPr lang="ru-RU" sz="2400" dirty="0" err="1"/>
              <a:t>фізиці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століть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 весь час </a:t>
            </a:r>
            <a:r>
              <a:rPr lang="ru-RU" sz="2400" dirty="0" err="1"/>
              <a:t>змінювалося</a:t>
            </a:r>
            <a:r>
              <a:rPr lang="ru-RU" sz="2400" dirty="0"/>
              <a:t>.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енергія</a:t>
            </a:r>
            <a:r>
              <a:rPr lang="ru-RU" sz="2400" dirty="0"/>
              <a:t> у </a:t>
            </a:r>
            <a:r>
              <a:rPr lang="ru-RU" sz="2400" dirty="0" err="1"/>
              <a:t>сучасному</a:t>
            </a:r>
            <a:r>
              <a:rPr lang="ru-RU" sz="2400" dirty="0"/>
              <a:t> </a:t>
            </a:r>
            <a:r>
              <a:rPr lang="ru-RU" sz="2400" dirty="0" err="1"/>
              <a:t>фізичному</a:t>
            </a:r>
            <a:r>
              <a:rPr lang="ru-RU" sz="2400" dirty="0"/>
              <a:t> </a:t>
            </a:r>
            <a:r>
              <a:rPr lang="ru-RU" sz="2400" dirty="0" err="1"/>
              <a:t>розумінні</a:t>
            </a:r>
            <a:r>
              <a:rPr lang="ru-RU" sz="2400" dirty="0"/>
              <a:t> </a:t>
            </a:r>
            <a:r>
              <a:rPr lang="ru-RU" sz="2400" dirty="0" err="1"/>
              <a:t>застосував</a:t>
            </a:r>
            <a:r>
              <a:rPr lang="ru-RU" sz="2400" dirty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1808</a:t>
            </a:r>
            <a:r>
              <a:rPr lang="ru-RU" sz="2400" dirty="0"/>
              <a:t> </a:t>
            </a:r>
            <a:r>
              <a:rPr lang="ru-RU" sz="2400" dirty="0" err="1"/>
              <a:t>році</a:t>
            </a:r>
            <a:r>
              <a:rPr lang="ru-RU" sz="2400" dirty="0"/>
              <a:t> </a:t>
            </a:r>
            <a:r>
              <a:rPr lang="ru-RU" sz="2400" dirty="0" smtClean="0"/>
              <a:t>Томас Янг.</a:t>
            </a:r>
            <a:r>
              <a:rPr lang="ru-RU" sz="2400" dirty="0"/>
              <a:t>  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дослідам</a:t>
            </a:r>
            <a:r>
              <a:rPr lang="ru-RU" sz="2400" dirty="0"/>
              <a:t> </a:t>
            </a:r>
            <a:r>
              <a:rPr lang="ru-RU" sz="2400" dirty="0" smtClean="0"/>
              <a:t>Джоуля,</a:t>
            </a:r>
            <a:r>
              <a:rPr lang="ru-RU" sz="2400" dirty="0"/>
              <a:t> </a:t>
            </a:r>
            <a:r>
              <a:rPr lang="ru-RU" sz="2400" dirty="0" err="1" smtClean="0"/>
              <a:t>Маєра</a:t>
            </a:r>
            <a:r>
              <a:rPr lang="ru-RU" sz="2400" dirty="0" smtClean="0"/>
              <a:t>,</a:t>
            </a:r>
            <a:r>
              <a:rPr lang="ru-RU" sz="2400" dirty="0"/>
              <a:t> </a:t>
            </a:r>
            <a:r>
              <a:rPr lang="ru-RU" sz="2400" dirty="0" err="1" smtClean="0"/>
              <a:t>Гельмольгця</a:t>
            </a:r>
            <a:r>
              <a:rPr lang="ru-RU" sz="2400" dirty="0" smtClean="0"/>
              <a:t> </a:t>
            </a:r>
            <a:r>
              <a:rPr lang="ru-RU" sz="2400" dirty="0"/>
              <a:t> </a:t>
            </a:r>
            <a:r>
              <a:rPr lang="ru-RU" sz="2400" dirty="0" err="1"/>
              <a:t>прояснилося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механічної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теплову</a:t>
            </a:r>
            <a:r>
              <a:rPr lang="ru-RU" sz="2400" dirty="0"/>
              <a:t>. </a:t>
            </a:r>
          </a:p>
        </p:txBody>
      </p:sp>
      <p:pic>
        <p:nvPicPr>
          <p:cNvPr id="4" name="Рисунок 3" descr="180px-Tobias_M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2304256" cy="2585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JouleLentz_image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005064"/>
            <a:ext cx="2102415" cy="261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yung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005064"/>
            <a:ext cx="1903183" cy="2625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3059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Чому потрібна </a:t>
            </a:r>
            <a:r>
              <a:rPr lang="uk-UA" dirty="0" err="1" smtClean="0"/>
              <a:t>енергозаощадність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природної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пов'язане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проблемами. Перша — запаси </a:t>
            </a:r>
            <a:r>
              <a:rPr lang="ru-RU" sz="2400" dirty="0" err="1"/>
              <a:t>викопних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палива</a:t>
            </a:r>
            <a:r>
              <a:rPr lang="ru-RU" sz="2400" dirty="0"/>
              <a:t> </a:t>
            </a:r>
            <a:r>
              <a:rPr lang="ru-RU" sz="2400" dirty="0" err="1"/>
              <a:t>вичерпуються</a:t>
            </a:r>
            <a:r>
              <a:rPr lang="ru-RU" sz="2400" dirty="0"/>
              <a:t>, друга — </a:t>
            </a: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завдають</a:t>
            </a:r>
            <a:r>
              <a:rPr lang="ru-RU" sz="2400" dirty="0"/>
              <a:t> </a:t>
            </a:r>
            <a:r>
              <a:rPr lang="ru-RU" sz="2400" dirty="0" err="1"/>
              <a:t>непоправної</a:t>
            </a:r>
            <a:r>
              <a:rPr lang="ru-RU" sz="2400" dirty="0"/>
              <a:t> </a:t>
            </a:r>
            <a:r>
              <a:rPr lang="ru-RU" sz="2400" dirty="0" err="1"/>
              <a:t>шкоди</a:t>
            </a:r>
            <a:r>
              <a:rPr lang="ru-RU" sz="2400" dirty="0"/>
              <a:t> </a:t>
            </a:r>
            <a:r>
              <a:rPr lang="ru-RU" sz="2400" dirty="0" err="1"/>
              <a:t>довкіллю</a:t>
            </a:r>
            <a:r>
              <a:rPr lang="ru-RU" sz="2400" dirty="0"/>
              <a:t> та </a:t>
            </a:r>
            <a:r>
              <a:rPr lang="ru-RU" sz="2400" dirty="0" err="1"/>
              <a:t>людині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шкідливих</a:t>
            </a:r>
            <a:r>
              <a:rPr lang="ru-RU" sz="2400" dirty="0"/>
              <a:t> </a:t>
            </a:r>
            <a:r>
              <a:rPr lang="ru-RU" sz="2400" dirty="0" err="1"/>
              <a:t>викидів</a:t>
            </a:r>
            <a:r>
              <a:rPr lang="ru-RU" sz="2400" dirty="0"/>
              <a:t>. Тому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заощаджувати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 descr="i_0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77072"/>
            <a:ext cx="320040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49080"/>
            <a:ext cx="3420970" cy="22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5411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8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Енергозбереження в Україні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 1994 </a:t>
            </a:r>
            <a:r>
              <a:rPr lang="ru-RU" sz="2400" dirty="0" err="1"/>
              <a:t>році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прийнято</a:t>
            </a:r>
            <a:r>
              <a:rPr lang="ru-RU" sz="2400" dirty="0"/>
              <a:t> Закон про </a:t>
            </a:r>
            <a:r>
              <a:rPr lang="ru-RU" sz="2400" dirty="0" err="1"/>
              <a:t>енергозбереження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визначається</a:t>
            </a:r>
            <a:r>
              <a:rPr lang="ru-RU" sz="2400" dirty="0"/>
              <a:t> як "</a:t>
            </a:r>
            <a:r>
              <a:rPr lang="ru-RU" sz="2400" dirty="0" err="1"/>
              <a:t>діяльність</a:t>
            </a:r>
            <a:r>
              <a:rPr lang="ru-RU" sz="2400" dirty="0"/>
              <a:t>, яка </a:t>
            </a:r>
            <a:r>
              <a:rPr lang="ru-RU" sz="2400" dirty="0" err="1"/>
              <a:t>спрямована</a:t>
            </a:r>
            <a:r>
              <a:rPr lang="ru-RU" sz="2400" dirty="0"/>
              <a:t> на </a:t>
            </a:r>
            <a:r>
              <a:rPr lang="ru-RU" sz="2400" dirty="0" err="1"/>
              <a:t>раціональне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та </a:t>
            </a:r>
            <a:r>
              <a:rPr lang="ru-RU" sz="2400" dirty="0" err="1"/>
              <a:t>економне</a:t>
            </a:r>
            <a:r>
              <a:rPr lang="ru-RU" sz="2400" dirty="0"/>
              <a:t> </a:t>
            </a:r>
            <a:r>
              <a:rPr lang="ru-RU" sz="2400" dirty="0" err="1"/>
              <a:t>споживання</a:t>
            </a:r>
            <a:r>
              <a:rPr lang="ru-RU" sz="2400" dirty="0"/>
              <a:t> </a:t>
            </a:r>
            <a:r>
              <a:rPr lang="ru-RU" sz="2400" dirty="0" err="1"/>
              <a:t>первинної</a:t>
            </a:r>
            <a:r>
              <a:rPr lang="ru-RU" sz="2400" dirty="0"/>
              <a:t> </a:t>
            </a:r>
            <a:r>
              <a:rPr lang="ru-RU" sz="2400" dirty="0" err="1"/>
              <a:t>та</a:t>
            </a:r>
            <a:r>
              <a:rPr lang="ru-RU" sz="2400" dirty="0"/>
              <a:t> </a:t>
            </a:r>
            <a:r>
              <a:rPr lang="ru-RU" sz="2400" dirty="0" err="1"/>
              <a:t>перетвореної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енергетичних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".</a:t>
            </a:r>
          </a:p>
        </p:txBody>
      </p:sp>
      <p:pic>
        <p:nvPicPr>
          <p:cNvPr id="4" name="Рисунок 3" descr="1355212667-random9718-11_12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77072"/>
            <a:ext cx="3305175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608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77072"/>
            <a:ext cx="3744416" cy="2483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268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/>
              <a:t>Енергозбереження в СРСР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 smtClean="0"/>
              <a:t>економного</a:t>
            </a:r>
            <a:r>
              <a:rPr lang="ru-RU" sz="2400" dirty="0" smtClean="0"/>
              <a:t> </a:t>
            </a:r>
            <a:r>
              <a:rPr lang="ru-RU" sz="2400" dirty="0" err="1"/>
              <a:t>витрачання</a:t>
            </a:r>
            <a:r>
              <a:rPr lang="ru-RU" sz="2400" dirty="0"/>
              <a:t> </a:t>
            </a:r>
            <a:r>
              <a:rPr lang="ru-RU" sz="2400" dirty="0" err="1"/>
              <a:t>енергоресурсів</a:t>
            </a:r>
            <a:r>
              <a:rPr lang="ru-RU" sz="2400" dirty="0"/>
              <a:t> давно </a:t>
            </a:r>
            <a:r>
              <a:rPr lang="ru-RU" sz="2400" dirty="0" err="1"/>
              <a:t>приділяється</a:t>
            </a:r>
            <a:r>
              <a:rPr lang="ru-RU" sz="2400" dirty="0"/>
              <a:t> велика </a:t>
            </a:r>
            <a:r>
              <a:rPr lang="ru-RU" sz="2400" dirty="0" err="1"/>
              <a:t>увага</a:t>
            </a:r>
            <a:r>
              <a:rPr lang="ru-RU" sz="2400" dirty="0"/>
              <a:t> у </a:t>
            </a:r>
            <a:r>
              <a:rPr lang="ru-RU" sz="2400" dirty="0" err="1"/>
              <a:t>всьому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стверджувати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вельми </a:t>
            </a:r>
            <a:r>
              <a:rPr lang="ru-RU" sz="2400" dirty="0" err="1"/>
              <a:t>важливе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в </a:t>
            </a:r>
            <a:r>
              <a:rPr lang="ru-RU" sz="2400" dirty="0" err="1"/>
              <a:t>науковому</a:t>
            </a:r>
            <a:r>
              <a:rPr lang="ru-RU" sz="2400" dirty="0"/>
              <a:t> </a:t>
            </a:r>
            <a:r>
              <a:rPr lang="ru-RU" sz="2400" dirty="0" err="1"/>
              <a:t>плані</a:t>
            </a:r>
            <a:r>
              <a:rPr lang="ru-RU" sz="2400" dirty="0"/>
              <a:t>,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сформульоване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в</a:t>
            </a:r>
            <a:r>
              <a:rPr lang="ru-RU" sz="2400" dirty="0"/>
              <a:t> </a:t>
            </a:r>
            <a:r>
              <a:rPr lang="ru-RU" sz="2400" dirty="0" err="1"/>
              <a:t>Радянському</a:t>
            </a:r>
            <a:r>
              <a:rPr lang="ru-RU" sz="2400" dirty="0"/>
              <a:t> </a:t>
            </a:r>
            <a:r>
              <a:rPr lang="ru-RU" sz="2400" dirty="0" err="1"/>
              <a:t>Союзі</a:t>
            </a:r>
            <a:r>
              <a:rPr lang="ru-RU" sz="2400" dirty="0"/>
              <a:t>.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теоретичне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практичне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зазначеним</a:t>
            </a:r>
            <a:r>
              <a:rPr lang="ru-RU" sz="2400" dirty="0"/>
              <a:t> </a:t>
            </a:r>
            <a:r>
              <a:rPr lang="ru-RU" sz="2400" dirty="0" err="1"/>
              <a:t>питанням</a:t>
            </a:r>
            <a:r>
              <a:rPr lang="ru-RU" sz="2400" dirty="0"/>
              <a:t> в СРСР </a:t>
            </a:r>
            <a:r>
              <a:rPr lang="ru-RU" sz="2400" dirty="0" err="1"/>
              <a:t>надавалося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на початку 30-х </a:t>
            </a:r>
            <a:r>
              <a:rPr lang="ru-RU" sz="2400" dirty="0" err="1"/>
              <a:t>років</a:t>
            </a:r>
            <a:r>
              <a:rPr lang="ru-RU" sz="2400" dirty="0"/>
              <a:t>, </a:t>
            </a:r>
            <a:r>
              <a:rPr lang="ru-RU" sz="2400" dirty="0" err="1"/>
              <a:t>задовго</a:t>
            </a:r>
            <a:r>
              <a:rPr lang="ru-RU" sz="2400" dirty="0"/>
              <a:t> до того, як ними стали </a:t>
            </a:r>
            <a:r>
              <a:rPr lang="ru-RU" sz="2400" dirty="0" err="1"/>
              <a:t>серйозно</a:t>
            </a:r>
            <a:r>
              <a:rPr lang="ru-RU" sz="2400" dirty="0"/>
              <a:t> </a:t>
            </a:r>
            <a:r>
              <a:rPr lang="ru-RU" sz="2400" dirty="0" err="1"/>
              <a:t>займатися</a:t>
            </a:r>
            <a:r>
              <a:rPr lang="ru-RU" sz="2400" dirty="0"/>
              <a:t> в </a:t>
            </a:r>
            <a:r>
              <a:rPr lang="ru-RU" sz="2400" dirty="0" err="1"/>
              <a:t>західних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 descr="63adff0d0a610d27bfde7953cbac2c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5092" y="4365104"/>
            <a:ext cx="3345060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35115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 цікавих </a:t>
            </a:r>
            <a:r>
              <a:rPr lang="uk-UA" dirty="0" err="1" smtClean="0"/>
              <a:t>факта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Для того, </a:t>
            </a:r>
            <a:r>
              <a:rPr lang="ru-RU" sz="2400" dirty="0" err="1"/>
              <a:t>щоб</a:t>
            </a:r>
            <a:r>
              <a:rPr lang="ru-RU" sz="2400" dirty="0"/>
              <a:t> 12 годин </a:t>
            </a:r>
            <a:r>
              <a:rPr lang="ru-RU" sz="2400" dirty="0" err="1"/>
              <a:t>щодня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року </a:t>
            </a:r>
            <a:r>
              <a:rPr lang="ru-RU" sz="2400" dirty="0" err="1"/>
              <a:t>горіла</a:t>
            </a:r>
            <a:r>
              <a:rPr lang="ru-RU" sz="2400" dirty="0"/>
              <a:t> одна лампа </a:t>
            </a:r>
            <a:r>
              <a:rPr lang="ru-RU" sz="2400" dirty="0" err="1"/>
              <a:t>потужністю</a:t>
            </a:r>
            <a:r>
              <a:rPr lang="ru-RU" sz="2400" dirty="0"/>
              <a:t> 100 Вт,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спалити</a:t>
            </a:r>
            <a:r>
              <a:rPr lang="ru-RU" sz="2400" dirty="0"/>
              <a:t> 180 кг </a:t>
            </a:r>
            <a:r>
              <a:rPr lang="ru-RU" sz="2400" dirty="0" err="1"/>
              <a:t>вугілля</a:t>
            </a:r>
            <a:r>
              <a:rPr lang="ru-RU" sz="2400" dirty="0"/>
              <a:t>,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в атмосферу буде </a:t>
            </a:r>
            <a:r>
              <a:rPr lang="ru-RU" sz="2400" dirty="0" err="1"/>
              <a:t>викинуто</a:t>
            </a:r>
            <a:r>
              <a:rPr lang="ru-RU" sz="2400" dirty="0"/>
              <a:t> 425 кг СО2.</a:t>
            </a:r>
          </a:p>
          <a:p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споживання</a:t>
            </a:r>
            <a:r>
              <a:rPr lang="ru-RU" sz="2400" dirty="0"/>
              <a:t> </a:t>
            </a:r>
            <a:r>
              <a:rPr lang="ru-RU" sz="2400" dirty="0" err="1"/>
              <a:t>гарячої</a:t>
            </a:r>
            <a:r>
              <a:rPr lang="ru-RU" sz="2400" dirty="0"/>
              <a:t> води на 50 </a:t>
            </a:r>
            <a:r>
              <a:rPr lang="ru-RU" sz="2400" dirty="0" err="1"/>
              <a:t>літрів</a:t>
            </a:r>
            <a:r>
              <a:rPr lang="ru-RU" sz="2400" dirty="0"/>
              <a:t> за </a:t>
            </a:r>
            <a:r>
              <a:rPr lang="ru-RU" sz="2400" dirty="0" err="1"/>
              <a:t>добу</a:t>
            </a:r>
            <a:r>
              <a:rPr lang="ru-RU" sz="2400" dirty="0"/>
              <a:t> </a:t>
            </a:r>
            <a:r>
              <a:rPr lang="ru-RU" sz="2400" dirty="0" err="1"/>
              <a:t>веде</a:t>
            </a:r>
            <a:r>
              <a:rPr lang="ru-RU" sz="2400" dirty="0"/>
              <a:t> до </a:t>
            </a:r>
            <a:r>
              <a:rPr lang="ru-RU" sz="2400" dirty="0" err="1"/>
              <a:t>щорічної</a:t>
            </a:r>
            <a:r>
              <a:rPr lang="ru-RU" sz="2400" dirty="0"/>
              <a:t> </a:t>
            </a:r>
            <a:r>
              <a:rPr lang="ru-RU" sz="2400" dirty="0" err="1"/>
              <a:t>економії</a:t>
            </a:r>
            <a:r>
              <a:rPr lang="ru-RU" sz="2400" dirty="0"/>
              <a:t> 100 </a:t>
            </a:r>
            <a:r>
              <a:rPr lang="ru-RU" sz="2400" dirty="0" err="1"/>
              <a:t>літрів</a:t>
            </a:r>
            <a:r>
              <a:rPr lang="ru-RU" sz="2400" dirty="0"/>
              <a:t> мазуту.</a:t>
            </a:r>
          </a:p>
          <a:p>
            <a:endParaRPr lang="ru-RU" dirty="0"/>
          </a:p>
        </p:txBody>
      </p:sp>
      <p:pic>
        <p:nvPicPr>
          <p:cNvPr id="4" name="Рисунок 3" descr="1315277665foto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93096"/>
            <a:ext cx="3096343" cy="2322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603191_610879_1332764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93096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3475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24259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25495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06990_779924_1295247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8640"/>
            <a:ext cx="446449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elle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56992"/>
            <a:ext cx="42484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id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356992"/>
            <a:ext cx="44946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361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2.2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Способи збереження енергетичних ресурсів(енергозберігаючі технології)</vt:lpstr>
      <vt:lpstr>Що таке енергія та енергозбереження</vt:lpstr>
      <vt:lpstr>Види енергії </vt:lpstr>
      <vt:lpstr>Відомі фізики</vt:lpstr>
      <vt:lpstr>Чому потрібна енергозаощадність?</vt:lpstr>
      <vt:lpstr>Енергозбереження в Україні</vt:lpstr>
      <vt:lpstr>Енергозбереження в СРСР</vt:lpstr>
      <vt:lpstr>2 цікавих факта</vt:lpstr>
      <vt:lpstr>Презентация PowerPoint</vt:lpstr>
      <vt:lpstr>Бережи свою планету!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Способи збереження енергетичних ресурсів(енергозберігаючі технології)</dc:title>
  <dc:creator>Настя</dc:creator>
  <cp:lastModifiedBy>настя</cp:lastModifiedBy>
  <cp:revision>17</cp:revision>
  <dcterms:created xsi:type="dcterms:W3CDTF">2014-05-23T08:41:13Z</dcterms:created>
  <dcterms:modified xsi:type="dcterms:W3CDTF">2015-01-15T19:15:24Z</dcterms:modified>
</cp:coreProperties>
</file>