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56" r:id="rId2"/>
    <p:sldId id="265" r:id="rId3"/>
    <p:sldId id="266" r:id="rId4"/>
    <p:sldId id="267" r:id="rId5"/>
    <p:sldId id="257" r:id="rId6"/>
    <p:sldId id="259" r:id="rId7"/>
    <p:sldId id="260" r:id="rId8"/>
    <p:sldId id="261" r:id="rId9"/>
    <p:sldId id="258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Релігійний склад населення</c:v>
                </c:pt>
              </c:strCache>
            </c:strRef>
          </c:tx>
          <c:explosion val="10"/>
          <c:dPt>
            <c:idx val="1"/>
            <c:explosion val="0"/>
          </c:dPt>
          <c:dPt>
            <c:idx val="2"/>
            <c:explosion val="0"/>
          </c:dPt>
          <c:dPt>
            <c:idx val="3"/>
            <c:explosion val="0"/>
          </c:dPt>
          <c:cat>
            <c:strRef>
              <c:f>Лист1!$A$2:$A$5</c:f>
              <c:strCache>
                <c:ptCount val="4"/>
                <c:pt idx="0">
                  <c:v>Індуїзм (83%)</c:v>
                </c:pt>
                <c:pt idx="1">
                  <c:v>Мусульманство (12%)</c:v>
                </c:pt>
                <c:pt idx="2">
                  <c:v>Будизм, сікхізм</c:v>
                </c:pt>
                <c:pt idx="3">
                  <c:v>Джайнізм, християнство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4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1AE4D1-B790-4AE8-B1C6-6433CCFDAEA5}" type="datetimeFigureOut">
              <a:rPr lang="uk-UA"/>
              <a:pPr>
                <a:defRPr/>
              </a:pPr>
              <a:t>01.01.2003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2F453C-27BB-4E2D-BA3D-C63AFB003BF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40E631-0F38-4F03-ABEC-BEC00B6D65FA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Весільні прикраси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19C6E9-839C-40AA-A25B-472CB09CCCEA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2D1820A-9F9A-4DF5-AD79-CB2E53DD6815}" type="datetimeFigureOut">
              <a:rPr lang="uk-UA"/>
              <a:pPr/>
              <a:t>01.01.2003</a:t>
            </a:fld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98641D-C1D6-46B2-8A19-90A7A3F22EA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EE6D43-1A88-4858-A034-4E32897708AF}" type="datetimeFigureOut">
              <a:rPr lang="uk-UA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F5B5F-BFD4-41EC-8682-07BDA591E6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C6E61-A234-4465-82D5-41B10D8FE50F}" type="datetimeFigureOut">
              <a:rPr lang="uk-UA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E673E-67B2-45D7-A3F3-AB01FEA5D9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68B33B-3077-4B8A-9164-D826CFD36700}" type="datetimeFigureOut">
              <a:rPr lang="uk-UA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A172-7E48-4281-8BF5-B9EBFCE706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F871B-A010-471D-85B2-96EEE5355A18}" type="datetimeFigureOut">
              <a:rPr lang="uk-UA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73101-2336-4BC6-BBB7-F5B5E53720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61FBA-5D94-483A-BAB2-953891DFC164}" type="datetimeFigureOut">
              <a:rPr lang="uk-UA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C5BC9-D633-44F9-9F42-CCB4D9EB9C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AC5ABD-719D-4109-8813-56C402707387}" type="datetimeFigureOut">
              <a:rPr lang="uk-UA"/>
              <a:pPr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0E49A-84C7-4356-9AB1-9ED733D0C9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786968-A463-4FEC-AE09-77093EF13E6A}" type="datetimeFigureOut">
              <a:rPr lang="uk-UA"/>
              <a:pPr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31034-8514-4E2E-BCDC-C2A03525FB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60D89-9090-41DD-AABF-3ABA76EF8D22}" type="datetimeFigureOut">
              <a:rPr lang="uk-UA"/>
              <a:pPr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48467-50E0-4AAB-9BB1-BB9C8004C3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D928EC-BC69-4D8E-A203-7BE079302B83}" type="datetimeFigureOut">
              <a:rPr lang="uk-UA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1FBCC-01D4-4DBE-8A80-D2FBDB22D2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270613-B00C-45FE-8BC5-9363E479A7F4}" type="datetimeFigureOut">
              <a:rPr lang="uk-UA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7DF0-63AA-4CBA-9B59-F64FE40AB3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1D72707-44FA-46C1-9A51-86B627E9C8D3}" type="datetimeFigureOut">
              <a:rPr lang="uk-UA"/>
              <a:pPr/>
              <a:t>01.01.2003</a:t>
            </a:fld>
            <a:endParaRPr lang="ru-RU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8964F7A-176A-461B-BBCA-AF4B768DC90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Indijskie_filmy_-_chto-to_indijskoe..._(iPlayer.f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z="10800" dirty="0"/>
              <a:t>Населення Індії</a:t>
            </a:r>
          </a:p>
        </p:txBody>
      </p:sp>
      <p:pic>
        <p:nvPicPr>
          <p:cNvPr id="3" name="Indijskie_filmy_-_chto-to_indijskoe..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Face_of_Parvati_dancer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uk-UA" sz="800"/>
          </a:p>
          <a:p>
            <a:endParaRPr lang="uk-UA" sz="800"/>
          </a:p>
          <a:p>
            <a:r>
              <a:rPr lang="vi-VN">
                <a:latin typeface="Arial" charset="0"/>
              </a:rPr>
              <a:t>Бі́нді — знак правди, так зване «третє око». Це прикраса обличчя (у центрі, на чолі, трохи вище брів) у вигляді темної крапки (традиційно) або ж коштовної прикраси, мальованого символу чи певного знаку (альтернативно). Практика бінді (не варто плутати із тілакою- позначкою виключно релігійного характеру) розповсюджена на території Південної Азіїї (в Індії, Пакистані,Непалі, на Шрі-Ланці, та в Бангладеш). До складу фарби, якою бінді наноситься, входить отрута кобри.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800px-Bindi.pottu.battu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4972817"/>
            <a:ext cx="7542834" cy="1040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КОРОТКО ПРО ГОЛОВНЕ:</a:t>
            </a:r>
            <a:endParaRPr lang="en-US" sz="4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Поточна кількість населення: 1,2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млрд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чол.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Густота: 363 чол./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км.кв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Приріст населення: 1,5%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Середня тривалість життя:  62,5 року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Вікова структура населення: частка дітей – 42%,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літніх людей-6%, надлишок трудових ресурсів.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60% економічно активного населення зайнято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сільському господарстві та менш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ніж 20% у промисловості.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Рівень урбанізації середній – 27%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71538" y="7143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61436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Національний склад населення:</a:t>
            </a:r>
          </a:p>
          <a:p>
            <a:r>
              <a:rPr lang="uk-UA" sz="2000" dirty="0" smtClean="0"/>
              <a:t>За національним складом населення Індія – найбільш багатонаціональна  країна світу. На її території проживають понад 150 націй та </a:t>
            </a:r>
            <a:r>
              <a:rPr lang="uk-UA" sz="2000" dirty="0" err="1" smtClean="0"/>
              <a:t>народностей.З</a:t>
            </a:r>
            <a:r>
              <a:rPr lang="uk-UA" sz="2000" dirty="0" smtClean="0"/>
              <a:t> них дві належать до найбільших – </a:t>
            </a:r>
            <a:r>
              <a:rPr lang="uk-UA" sz="2000" dirty="0" err="1" smtClean="0"/>
              <a:t>гіндустанці</a:t>
            </a:r>
            <a:r>
              <a:rPr lang="uk-UA" sz="2000" dirty="0" smtClean="0"/>
              <a:t> та бенгальці. Мови всіх народів є офіційними мовами штатів. У важкодоступних районах Гімалаїв живуть близько 400 племен.</a:t>
            </a:r>
            <a:endParaRPr lang="ru-RU" sz="2000" dirty="0"/>
          </a:p>
        </p:txBody>
      </p:sp>
      <p:pic>
        <p:nvPicPr>
          <p:cNvPr id="3" name="Рисунок 2" descr="72181291_img_7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429000"/>
            <a:ext cx="4200532" cy="3150399"/>
          </a:xfrm>
          <a:prstGeom prst="rect">
            <a:avLst/>
          </a:prstGeom>
        </p:spPr>
      </p:pic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429000"/>
            <a:ext cx="4071609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uk-UA" sz="2400" dirty="0"/>
          </a:p>
          <a:p>
            <a:pPr>
              <a:lnSpc>
                <a:spcPct val="80000"/>
              </a:lnSpc>
            </a:pPr>
            <a:r>
              <a:rPr lang="uk-UA" sz="2400" dirty="0"/>
              <a:t>З населенням 1,2 </a:t>
            </a:r>
            <a:r>
              <a:rPr lang="uk-UA" sz="2400" dirty="0" err="1"/>
              <a:t>млрд</a:t>
            </a:r>
            <a:r>
              <a:rPr lang="uk-UA" sz="2400" dirty="0"/>
              <a:t> чоловік, Індія є другою найбільш густонаселеною країною світу. Останні 50 років спостерігається швидке зростання населення за рахунок медичних досягнень (покращення медичного обслуговування) і масове зростання продуктивності сільського господарства (так звана «зелена революція»). Міське населення Індії збільшилося в кілька разів протягом ХХ століття і більше концентрується у великих містах. До 2001 року стало понад 35 міст з </a:t>
            </a:r>
            <a:r>
              <a:rPr lang="uk-UA" sz="2400" dirty="0" err="1"/>
              <a:t>мільйоним</a:t>
            </a:r>
            <a:r>
              <a:rPr lang="uk-UA" sz="2400" dirty="0"/>
              <a:t> населенням, з найбільших міст з населенням понад 10 мільйонів кожне, виділяються Мумбаї, Делі і Колката. Однак тенденція зростання кількості населення в сільських районах, надалі спостерігається, оскільки більше 70% населення Індії як і раніше, проживають в селах.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uk-UA" sz="2400" dirty="0"/>
              <a:t>В Індії пропагують переваги малодітної сім'ї, використовують різні методи обмеження народжуваності, у деяких випадках — матеріальне заохочення сімей, які прагнуть обмеження народжуваності. Демографічні проблеми створюють ряд інших проблем, зокрема продовольча і </a:t>
            </a:r>
            <a:r>
              <a:rPr lang="uk-UA" sz="2400" dirty="0" err="1"/>
              <a:t>неписемності</a:t>
            </a:r>
            <a:r>
              <a:rPr lang="uk-UA" sz="2400" dirty="0"/>
              <a:t> (до 50% населення регіону є неписьменне через бідність країн).</a:t>
            </a:r>
            <a:endParaRPr lang="ru-RU" sz="2400" dirty="0"/>
          </a:p>
          <a:p>
            <a:pPr>
              <a:lnSpc>
                <a:spcPct val="80000"/>
              </a:lnSpc>
            </a:pP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Shraddha_Arya_wearing_a_Sari,_traditional_Indian_attire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90488"/>
            <a:ext cx="4752975" cy="6677025"/>
          </a:xfrm>
        </p:spPr>
      </p:pic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5219700" y="1916113"/>
            <a:ext cx="3744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>
                <a:latin typeface="Calibri" pitchFamily="34" charset="0"/>
              </a:rPr>
              <a:t>Жінка в сарі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JFZK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All_grown_up_and_married!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uk-UA" sz="800"/>
          </a:p>
          <a:p>
            <a:endParaRPr lang="uk-UA" sz="800"/>
          </a:p>
          <a:p>
            <a:r>
              <a:rPr lang="vi-VN">
                <a:latin typeface="Arial" charset="0"/>
              </a:rPr>
              <a:t>Тіла́ка або тілак </a:t>
            </a:r>
            <a:r>
              <a:rPr lang="pl-PL"/>
              <a:t>— </a:t>
            </a:r>
            <a:r>
              <a:rPr lang="vi-VN">
                <a:latin typeface="Arial" charset="0"/>
              </a:rPr>
              <a:t>священна позначка яку наносять індуїсти глиною, попелом,сандаловою пастою або іншою речовиною на чоло й інші частини тіла (не варто плутати із бінді - повсякденною прикрасою індійських жінок). Види тілак відрізняються у послідовників різних напрямів усередині індуїзму, і серед іншого, слугують розпізнавальним знаком, виказуючи приналежність до тієї чи іншої релігійної традиції. Тілака може мати різну форму, в залежності від деномінації носія.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100</TotalTime>
  <Words>296</Words>
  <Application>Microsoft Office PowerPoint</Application>
  <PresentationFormat>Экран (4:3)</PresentationFormat>
  <Paragraphs>46</Paragraphs>
  <Slides>12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Разрез</vt:lpstr>
      <vt:lpstr>Населення Індії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Населення Індії</dc:title>
  <dc:creator>Admin</dc:creator>
  <cp:lastModifiedBy>Admin</cp:lastModifiedBy>
  <cp:revision>11</cp:revision>
  <dcterms:created xsi:type="dcterms:W3CDTF">2014-03-04T15:34:41Z</dcterms:created>
  <dcterms:modified xsi:type="dcterms:W3CDTF">2003-01-01T02:05:50Z</dcterms:modified>
</cp:coreProperties>
</file>