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7"/>
  </p:notes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B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39" autoAdjust="0"/>
    <p:restoredTop sz="94671" autoAdjust="0"/>
  </p:normalViewPr>
  <p:slideViewPr>
    <p:cSldViewPr>
      <p:cViewPr varScale="1">
        <p:scale>
          <a:sx n="70" d="100"/>
          <a:sy n="70" d="100"/>
        </p:scale>
        <p:origin x="-63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CFE3E-9312-4655-9672-417730643913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00BA5-62CF-4A45-8E62-C717AD7743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406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00BA5-62CF-4A45-8E62-C717AD77433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698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1549BA-AB65-487C-B6EB-20D2C0CFD179}" type="datetime1">
              <a:rPr lang="ru-RU" smtClean="0"/>
              <a:t>17.02.2014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014C14D-D17B-4BF2-9AE2-6EC7072A66F2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2CD60-C6A2-4C09-814B-F41064EB76D7}" type="datetime1">
              <a:rPr lang="ru-RU" smtClean="0"/>
              <a:t>17.02.2014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4C14D-D17B-4BF2-9AE2-6EC7072A66F2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F35A1-16AF-414B-95AB-0A9FC5009842}" type="datetime1">
              <a:rPr lang="ru-RU" smtClean="0"/>
              <a:t>17.02.2014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4C14D-D17B-4BF2-9AE2-6EC7072A66F2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0F116-D7FA-44CA-8528-3B4CE762AE04}" type="datetime1">
              <a:rPr lang="ru-RU" smtClean="0"/>
              <a:t>17.02.2014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4C14D-D17B-4BF2-9AE2-6EC7072A66F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105E-F00C-452C-9D4C-8E61A6802D3A}" type="datetime1">
              <a:rPr lang="ru-RU" smtClean="0"/>
              <a:t>17.02.2014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4C14D-D17B-4BF2-9AE2-6EC7072A66F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70A2B-FC9D-4653-BB92-F53EE144961D}" type="datetime1">
              <a:rPr lang="ru-RU" smtClean="0"/>
              <a:t>17.02.2014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4C14D-D17B-4BF2-9AE2-6EC7072A66F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31D69-C759-45D7-8D2D-DF8A1230A77D}" type="datetime1">
              <a:rPr lang="ru-RU" smtClean="0"/>
              <a:t>17.02.2014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4C14D-D17B-4BF2-9AE2-6EC7072A66F2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A04A-3652-4852-A8B4-E1280F42FDD8}" type="datetime1">
              <a:rPr lang="ru-RU" smtClean="0"/>
              <a:t>17.02.2014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4C14D-D17B-4BF2-9AE2-6EC7072A66F2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1E716-091F-4BFE-AC00-8F808DBEE0E7}" type="datetime1">
              <a:rPr lang="ru-RU" smtClean="0"/>
              <a:t>17.02.2014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4C14D-D17B-4BF2-9AE2-6EC7072A66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9DF01-4C6D-4982-92BE-D17B1187B0DC}" type="datetime1">
              <a:rPr lang="ru-RU" smtClean="0"/>
              <a:t>17.02.2014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4C14D-D17B-4BF2-9AE2-6EC7072A66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87FCC-FC11-473D-B2C1-B53611B2359C}" type="datetime1">
              <a:rPr lang="ru-RU" smtClean="0"/>
              <a:t>17.02.2014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4C14D-D17B-4BF2-9AE2-6EC7072A66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D26C9F2-C292-4C83-94D5-DEFFC414F867}" type="datetime1">
              <a:rPr lang="ru-RU" smtClean="0"/>
              <a:t>17.02.2014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014C14D-D17B-4BF2-9AE2-6EC7072A66F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slide" Target="slide4.xml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slide" Target="slide5.xml"/><Relationship Id="rId10" Type="http://schemas.openxmlformats.org/officeDocument/2006/relationships/image" Target="../media/image8.jpeg"/><Relationship Id="rId4" Type="http://schemas.openxmlformats.org/officeDocument/2006/relationships/image" Target="../media/image5.jpeg"/><Relationship Id="rId9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E_Pluribus_Unum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75" y="116632"/>
            <a:ext cx="8782995" cy="662473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427984" y="1556792"/>
            <a:ext cx="4032448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of America</a:t>
            </a:r>
            <a:endParaRPr lang="ru-RU" sz="4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4725143"/>
            <a:ext cx="4392488" cy="1346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Writer</a:t>
            </a:r>
            <a:r>
              <a:rPr lang="ru-RU" sz="2800" dirty="0" smtClean="0"/>
              <a:t>:</a:t>
            </a:r>
            <a:r>
              <a:rPr lang="en-US" sz="2800" dirty="0" smtClean="0"/>
              <a:t> Valeria </a:t>
            </a:r>
            <a:r>
              <a:rPr lang="en-US" sz="2800" dirty="0" err="1" smtClean="0"/>
              <a:t>Kurylyak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27984" y="620688"/>
            <a:ext cx="3888432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United States 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401237406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accel="2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accel="2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9" grpId="0"/>
      <p:bldP spid="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88640"/>
            <a:ext cx="4535487" cy="6472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23528" y="786320"/>
            <a:ext cx="3528392" cy="50405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b="1" dirty="0" smtClean="0">
                <a:solidFill>
                  <a:srgbClr val="FF0000"/>
                </a:solidFill>
              </a:rPr>
              <a:t>Своб</a:t>
            </a:r>
            <a:r>
              <a:rPr lang="ru-RU" sz="4000" b="1" dirty="0" smtClean="0">
                <a:solidFill>
                  <a:srgbClr val="FF0000"/>
                </a:solidFill>
                <a:latin typeface="Book Antiqua" pitchFamily="18" charset="0"/>
              </a:rPr>
              <a:t>о</a:t>
            </a:r>
            <a:r>
              <a:rPr lang="vi-VN" sz="4000" b="1" dirty="0" smtClean="0">
                <a:solidFill>
                  <a:srgbClr val="FF0000"/>
                </a:solidFill>
              </a:rPr>
              <a:t>да</a:t>
            </a:r>
            <a:r>
              <a:rPr lang="vi-VN" sz="4000" b="1" dirty="0">
                <a:solidFill>
                  <a:srgbClr val="FF0000"/>
                </a:solidFill>
              </a:rPr>
              <a:t>, </a:t>
            </a:r>
            <a:r>
              <a:rPr lang="vi-VN" sz="4000" b="1" dirty="0" smtClean="0">
                <a:solidFill>
                  <a:srgbClr val="FF0000"/>
                </a:solidFill>
              </a:rPr>
              <a:t>оза</a:t>
            </a:r>
            <a:r>
              <a:rPr lang="ru-RU" sz="4000" b="1" dirty="0" smtClean="0">
                <a:solidFill>
                  <a:srgbClr val="FF0000"/>
                </a:solidFill>
                <a:latin typeface="Book Antiqua" pitchFamily="18" charset="0"/>
              </a:rPr>
              <a:t>р</a:t>
            </a:r>
            <a:r>
              <a:rPr lang="vi-VN" sz="4000" b="1" dirty="0" smtClean="0">
                <a:solidFill>
                  <a:srgbClr val="FF0000"/>
                </a:solidFill>
              </a:rPr>
              <a:t>яющая </a:t>
            </a:r>
            <a:r>
              <a:rPr lang="vi-VN" sz="4000" b="1" dirty="0">
                <a:solidFill>
                  <a:srgbClr val="FF0000"/>
                </a:solidFill>
              </a:rPr>
              <a:t>мир</a:t>
            </a:r>
            <a:endParaRPr lang="ru-RU" sz="4000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7956376" y="6195603"/>
            <a:ext cx="288032" cy="360040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244408" y="6195603"/>
            <a:ext cx="288032" cy="360039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омой 8">
            <a:hlinkClick r:id="rId3" action="ppaction://hlinksldjump" highlightClick="1"/>
          </p:cNvPr>
          <p:cNvSpPr/>
          <p:nvPr/>
        </p:nvSpPr>
        <p:spPr>
          <a:xfrm>
            <a:off x="8527491" y="6195603"/>
            <a:ext cx="288032" cy="36004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8661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05" b="8997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276872"/>
            <a:ext cx="4857949" cy="3878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32405"/>
            <a:ext cx="7756263" cy="1850732"/>
          </a:xfrm>
        </p:spPr>
        <p:txBody>
          <a:bodyPr/>
          <a:lstStyle/>
          <a:p>
            <a:r>
              <a:rPr lang="ru-RU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 Antiqua" pitchFamily="18" charset="0"/>
              </a:rPr>
              <a:t>США подарили </a:t>
            </a:r>
            <a:r>
              <a:rPr lang="ru-RU" sz="4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 Antiqua" pitchFamily="18" charset="0"/>
              </a:rPr>
              <a:t>миру: </a:t>
            </a:r>
            <a:r>
              <a:rPr lang="ru-RU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 Antiqua" pitchFamily="18" charset="0"/>
              </a:rPr>
              <a:t>гамбургеры</a:t>
            </a:r>
            <a:endParaRPr lang="ru-RU" sz="4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7956376" y="6195603"/>
            <a:ext cx="288032" cy="360040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244408" y="6195603"/>
            <a:ext cx="288032" cy="360039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омой 8">
            <a:hlinkClick r:id="rId4" action="ppaction://hlinksldjump" highlightClick="1"/>
          </p:cNvPr>
          <p:cNvSpPr/>
          <p:nvPr/>
        </p:nvSpPr>
        <p:spPr>
          <a:xfrm>
            <a:off x="8527491" y="6195603"/>
            <a:ext cx="288032" cy="36004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5720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 Antiqua" pitchFamily="18" charset="0"/>
              </a:rPr>
              <a:t>Джинсы</a:t>
            </a:r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624" y="2132856"/>
            <a:ext cx="6768752" cy="4452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7956376" y="6195603"/>
            <a:ext cx="288032" cy="360040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244408" y="6195603"/>
            <a:ext cx="288032" cy="360039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омой 8">
            <a:hlinkClick r:id="rId3" action="ppaction://hlinksldjump" highlightClick="1"/>
          </p:cNvPr>
          <p:cNvSpPr/>
          <p:nvPr/>
        </p:nvSpPr>
        <p:spPr>
          <a:xfrm>
            <a:off x="8527491" y="6195603"/>
            <a:ext cx="288032" cy="36004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7057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 Antiqua" pitchFamily="18" charset="0"/>
              </a:rPr>
              <a:t>Джаз</a:t>
            </a:r>
          </a:p>
        </p:txBody>
      </p:sp>
      <p:pic>
        <p:nvPicPr>
          <p:cNvPr id="5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5616" y="2128954"/>
            <a:ext cx="6899674" cy="4396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7956376" y="6195603"/>
            <a:ext cx="288032" cy="360040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244408" y="6195603"/>
            <a:ext cx="288032" cy="360039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омой 8">
            <a:hlinkClick r:id="rId3" action="ppaction://hlinksldjump" highlightClick="1"/>
          </p:cNvPr>
          <p:cNvSpPr/>
          <p:nvPr/>
        </p:nvSpPr>
        <p:spPr>
          <a:xfrm>
            <a:off x="8527491" y="6195603"/>
            <a:ext cx="288032" cy="36004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564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 Antiqua" pitchFamily="18" charset="0"/>
              </a:rPr>
              <a:t>Ковбойские фильмы</a:t>
            </a:r>
          </a:p>
        </p:txBody>
      </p:sp>
      <p:pic>
        <p:nvPicPr>
          <p:cNvPr id="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624" y="2132856"/>
            <a:ext cx="6768752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7956376" y="6195603"/>
            <a:ext cx="288032" cy="360040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244408" y="6195603"/>
            <a:ext cx="288032" cy="360039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омой 8">
            <a:hlinkClick r:id="rId3" action="ppaction://hlinksldjump" highlightClick="1"/>
          </p:cNvPr>
          <p:cNvSpPr/>
          <p:nvPr/>
        </p:nvSpPr>
        <p:spPr>
          <a:xfrm>
            <a:off x="8527491" y="6195603"/>
            <a:ext cx="288032" cy="36004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5402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204864"/>
            <a:ext cx="6840760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570156"/>
            <a:ext cx="8280920" cy="1054250"/>
          </a:xfrm>
        </p:spPr>
        <p:txBody>
          <a:bodyPr/>
          <a:lstStyle/>
          <a:p>
            <a:r>
              <a:rPr lang="en-US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 Antiqua" pitchFamily="18" charset="0"/>
              </a:rPr>
              <a:t>United States of America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2" name="Управляющая кнопка: домой 1">
            <a:hlinkClick r:id="rId3" action="ppaction://hlinksldjump" highlightClick="1"/>
          </p:cNvPr>
          <p:cNvSpPr/>
          <p:nvPr/>
        </p:nvSpPr>
        <p:spPr>
          <a:xfrm>
            <a:off x="8244408" y="6195603"/>
            <a:ext cx="288032" cy="36004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956376" y="6195603"/>
            <a:ext cx="288032" cy="360040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1256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61" y="109524"/>
            <a:ext cx="2687379" cy="26873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0" t="-625" r="11694" b="5624"/>
          <a:stretch/>
        </p:blipFill>
        <p:spPr>
          <a:xfrm>
            <a:off x="4879364" y="59045"/>
            <a:ext cx="2772000" cy="273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786128"/>
            <a:ext cx="3713994" cy="2457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158473" y="6239276"/>
            <a:ext cx="301959" cy="358076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hlinkClick r:id="rId3" action="ppaction://hlinksldjump"/>
          </p:cNvPr>
          <p:cNvSpPr txBox="1"/>
          <p:nvPr/>
        </p:nvSpPr>
        <p:spPr>
          <a:xfrm>
            <a:off x="1187624" y="6218004"/>
            <a:ext cx="129614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География</a:t>
            </a:r>
            <a:endParaRPr lang="ru-RU" dirty="0"/>
          </a:p>
        </p:txBody>
      </p:sp>
      <p:sp>
        <p:nvSpPr>
          <p:cNvPr id="4" name="TextBox 3">
            <a:hlinkClick r:id="rId5" action="ppaction://hlinksldjump"/>
          </p:cNvPr>
          <p:cNvSpPr txBox="1"/>
          <p:nvPr/>
        </p:nvSpPr>
        <p:spPr>
          <a:xfrm>
            <a:off x="5724127" y="6268499"/>
            <a:ext cx="115212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История</a:t>
            </a:r>
            <a:endParaRPr lang="ru-RU" dirty="0"/>
          </a:p>
        </p:txBody>
      </p:sp>
      <p:sp>
        <p:nvSpPr>
          <p:cNvPr id="5" name="TextBox 4">
            <a:hlinkClick r:id="rId7" action="ppaction://hlinksldjump"/>
          </p:cNvPr>
          <p:cNvSpPr txBox="1"/>
          <p:nvPr/>
        </p:nvSpPr>
        <p:spPr>
          <a:xfrm>
            <a:off x="4416926" y="2912878"/>
            <a:ext cx="343702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Административное деление</a:t>
            </a:r>
            <a:endParaRPr lang="ru-RU" dirty="0"/>
          </a:p>
        </p:txBody>
      </p:sp>
      <p:pic>
        <p:nvPicPr>
          <p:cNvPr id="6" name="Рисунок 5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61" y="4217086"/>
            <a:ext cx="3349668" cy="2000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hlinkClick r:id="rId9" action="ppaction://hlinksldjump"/>
          </p:cNvPr>
          <p:cNvSpPr txBox="1"/>
          <p:nvPr/>
        </p:nvSpPr>
        <p:spPr>
          <a:xfrm>
            <a:off x="473357" y="2912878"/>
            <a:ext cx="2802499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Государственные символы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06222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9278E-7 L -0.00261 0.476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2382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6.56799E-7 L 0.00382 0.5013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2506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01 -0.04672 L -0.01893 -0.5483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2509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3 -0.02128 L 0.02725 -0.4935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-236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868" y="2247900"/>
            <a:ext cx="3878263" cy="38782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«</a:t>
            </a:r>
            <a:r>
              <a:rPr lang="en-US" i="1" dirty="0" smtClean="0">
                <a:hlinkClick r:id="rId3" tooltip="E Pluribus Unum"/>
              </a:rPr>
              <a:t>E </a:t>
            </a:r>
            <a:r>
              <a:rPr lang="en-US" i="1" dirty="0">
                <a:hlinkClick r:id="rId3" tooltip="E Pluribus Unum"/>
              </a:rPr>
              <a:t>Pluribus Unum</a:t>
            </a:r>
            <a:r>
              <a:rPr lang="en-US" i="1" dirty="0"/>
              <a:t>»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35" y="2668138"/>
            <a:ext cx="4608512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072259"/>
            <a:ext cx="3505572" cy="3721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043608" y="5793855"/>
            <a:ext cx="3744416" cy="6594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Флаг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88024" y="5793855"/>
            <a:ext cx="4297660" cy="8034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Герб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692696"/>
            <a:ext cx="7056784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География. </a:t>
            </a:r>
            <a:r>
              <a:rPr lang="ru-RU" sz="4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Расположение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0035" y="2204864"/>
            <a:ext cx="2641805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Соседи: Канада, Мексика, Россия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44208" y="2348880"/>
            <a:ext cx="2520280" cy="37747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50 штатов </a:t>
            </a:r>
            <a:r>
              <a:rPr lang="ru-RU" sz="2800" dirty="0" smtClean="0">
                <a:solidFill>
                  <a:srgbClr val="FF0000"/>
                </a:solidFill>
              </a:rPr>
              <a:t>окружает </a:t>
            </a:r>
            <a:r>
              <a:rPr lang="ru-RU" sz="2800" dirty="0">
                <a:solidFill>
                  <a:srgbClr val="FF0000"/>
                </a:solidFill>
              </a:rPr>
              <a:t>Атлантический и Тихий океаны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99592" y="692696"/>
            <a:ext cx="7488832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«Из многих</a:t>
            </a:r>
            <a:r>
              <a:rPr lang="ru-RU" sz="5400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 — </a:t>
            </a:r>
            <a:r>
              <a:rPr lang="ru-RU" sz="5400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единое»</a:t>
            </a:r>
            <a:endParaRPr lang="ru-RU" sz="5400" i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Управляющая кнопка: назад 12">
            <a:hlinkClick r:id="" action="ppaction://hlinkshowjump?jump=previousslide" highlightClick="1"/>
          </p:cNvPr>
          <p:cNvSpPr/>
          <p:nvPr/>
        </p:nvSpPr>
        <p:spPr>
          <a:xfrm>
            <a:off x="7956376" y="6195603"/>
            <a:ext cx="288032" cy="360040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244408" y="6195603"/>
            <a:ext cx="288032" cy="360039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домой 14">
            <a:hlinkClick r:id="rId6" action="ppaction://hlinksldjump" highlightClick="1"/>
          </p:cNvPr>
          <p:cNvSpPr/>
          <p:nvPr/>
        </p:nvSpPr>
        <p:spPr>
          <a:xfrm>
            <a:off x="8527491" y="6195603"/>
            <a:ext cx="288032" cy="36004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895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7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2" grpId="0"/>
      <p:bldP spid="5" grpId="0"/>
      <p:bldP spid="11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25814"/>
            <a:ext cx="8136904" cy="4543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 Antiqua" pitchFamily="18" charset="0"/>
              </a:rPr>
              <a:t>Рельеф и Климат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7956376" y="6195603"/>
            <a:ext cx="288032" cy="360040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244408" y="6195603"/>
            <a:ext cx="288032" cy="360039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омой 8">
            <a:hlinkClick r:id="rId3" action="ppaction://hlinksldjump" highlightClick="1"/>
          </p:cNvPr>
          <p:cNvSpPr/>
          <p:nvPr/>
        </p:nvSpPr>
        <p:spPr>
          <a:xfrm>
            <a:off x="8527491" y="6195603"/>
            <a:ext cx="288032" cy="36004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1701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 Antiqua" pitchFamily="18" charset="0"/>
              </a:rPr>
              <a:t>История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132856"/>
            <a:ext cx="6840760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23" y="312774"/>
            <a:ext cx="8128000" cy="6278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007604" y="1844824"/>
            <a:ext cx="4356484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Христофор Колумб открывает Америку, 1492 г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16632"/>
            <a:ext cx="6120680" cy="1728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Принятие Конституции нового независимого государства, 1776-1787г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Управляющая кнопка: назад 12">
            <a:hlinkClick r:id="" action="ppaction://hlinkshowjump?jump=previousslide" highlightClick="1"/>
          </p:cNvPr>
          <p:cNvSpPr/>
          <p:nvPr/>
        </p:nvSpPr>
        <p:spPr>
          <a:xfrm>
            <a:off x="7956376" y="6195603"/>
            <a:ext cx="288032" cy="360040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244408" y="6195603"/>
            <a:ext cx="288032" cy="360039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домой 14">
            <a:hlinkClick r:id="rId4" action="ppaction://hlinksldjump" highlightClick="1"/>
          </p:cNvPr>
          <p:cNvSpPr/>
          <p:nvPr/>
        </p:nvSpPr>
        <p:spPr>
          <a:xfrm>
            <a:off x="8527491" y="6195603"/>
            <a:ext cx="288032" cy="36004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3937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132856"/>
            <a:ext cx="6768752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 Antiqua" pitchFamily="18" charset="0"/>
              </a:rPr>
              <a:t>Гражданская война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7956376" y="6195603"/>
            <a:ext cx="288032" cy="360040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244408" y="6195603"/>
            <a:ext cx="288032" cy="360039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омой 8">
            <a:hlinkClick r:id="rId3" action="ppaction://hlinksldjump" highlightClick="1"/>
          </p:cNvPr>
          <p:cNvSpPr/>
          <p:nvPr/>
        </p:nvSpPr>
        <p:spPr>
          <a:xfrm>
            <a:off x="8527491" y="6195603"/>
            <a:ext cx="288032" cy="36004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1322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60648"/>
            <a:ext cx="6984776" cy="62952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8713787" cy="5905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Овал 2"/>
          <p:cNvSpPr/>
          <p:nvPr/>
        </p:nvSpPr>
        <p:spPr>
          <a:xfrm>
            <a:off x="251520" y="4653136"/>
            <a:ext cx="1656184" cy="154853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499992" y="980728"/>
            <a:ext cx="216024" cy="2160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325980" y="3408260"/>
            <a:ext cx="288032" cy="30877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956376" y="6195603"/>
            <a:ext cx="288032" cy="360040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244408" y="6195603"/>
            <a:ext cx="288032" cy="360039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омой 12">
            <a:hlinkClick r:id="rId4" action="ppaction://hlinksldjump" highlightClick="1"/>
          </p:cNvPr>
          <p:cNvSpPr/>
          <p:nvPr/>
        </p:nvSpPr>
        <p:spPr>
          <a:xfrm>
            <a:off x="8527491" y="6195603"/>
            <a:ext cx="288032" cy="36004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808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188640"/>
            <a:ext cx="8784976" cy="6534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403648" y="476672"/>
            <a:ext cx="6624736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Вашингтоне телефонов больше, чем жителей</a:t>
            </a:r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7956376" y="6195603"/>
            <a:ext cx="288032" cy="360040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244408" y="6195603"/>
            <a:ext cx="288032" cy="360039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8527491" y="6195603"/>
            <a:ext cx="288032" cy="36004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1295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79" y="1707989"/>
            <a:ext cx="2790641" cy="3878262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539553" y="548680"/>
            <a:ext cx="8275970" cy="1054100"/>
          </a:xfrm>
        </p:spPr>
        <p:txBody>
          <a:bodyPr/>
          <a:lstStyle/>
          <a:p>
            <a:r>
              <a:rPr lang="ru-RU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 Antiqua" pitchFamily="18" charset="0"/>
              </a:rPr>
              <a:t>Самые населенные города</a:t>
            </a:r>
            <a:endParaRPr lang="ru-RU" sz="4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625" y="1711561"/>
            <a:ext cx="2792350" cy="3888433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975" y="1709060"/>
            <a:ext cx="2790641" cy="3881251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7956376" y="6195603"/>
            <a:ext cx="288032" cy="360040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244408" y="6195603"/>
            <a:ext cx="288032" cy="360039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мой 10">
            <a:hlinkClick r:id="rId5" action="ppaction://hlinksldjump" highlightClick="1"/>
          </p:cNvPr>
          <p:cNvSpPr/>
          <p:nvPr/>
        </p:nvSpPr>
        <p:spPr>
          <a:xfrm>
            <a:off x="8527491" y="6195603"/>
            <a:ext cx="288032" cy="360040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9511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1009</TotalTime>
  <Words>93</Words>
  <Application>Microsoft Office PowerPoint</Application>
  <PresentationFormat>Экран (4:3)</PresentationFormat>
  <Paragraphs>28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Твердый переплет</vt:lpstr>
      <vt:lpstr>Презентация PowerPoint</vt:lpstr>
      <vt:lpstr>Презентация PowerPoint</vt:lpstr>
      <vt:lpstr>«E Pluribus Unum»</vt:lpstr>
      <vt:lpstr>Рельеф и Климат</vt:lpstr>
      <vt:lpstr>История</vt:lpstr>
      <vt:lpstr>Гражданская война</vt:lpstr>
      <vt:lpstr>Презентация PowerPoint</vt:lpstr>
      <vt:lpstr>Презентация PowerPoint</vt:lpstr>
      <vt:lpstr>Самые населенные города</vt:lpstr>
      <vt:lpstr>Презентация PowerPoint</vt:lpstr>
      <vt:lpstr>США подарили миру: гамбургеры</vt:lpstr>
      <vt:lpstr>Джинсы</vt:lpstr>
      <vt:lpstr>Джаз</vt:lpstr>
      <vt:lpstr>Ковбойские фильмы</vt:lpstr>
      <vt:lpstr>United States of America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vic</dc:creator>
  <cp:lastModifiedBy>vic</cp:lastModifiedBy>
  <cp:revision>55</cp:revision>
  <dcterms:created xsi:type="dcterms:W3CDTF">2014-02-04T17:19:18Z</dcterms:created>
  <dcterms:modified xsi:type="dcterms:W3CDTF">2014-02-17T19:50:26Z</dcterms:modified>
</cp:coreProperties>
</file>