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-52388" y="5726113"/>
            <a:ext cx="9234488" cy="1239837"/>
            <a:chOff x="-51738" y="5725971"/>
            <a:chExt cx="9234375" cy="1240172"/>
          </a:xfrm>
        </p:grpSpPr>
        <p:pic>
          <p:nvPicPr>
            <p:cNvPr id="5" name="Рисунок 7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-51738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 flipV="1">
              <a:off x="6050797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2704583_pr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699792" y="5908868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-65088" y="-120650"/>
            <a:ext cx="9259888" cy="1266825"/>
            <a:chOff x="-64617" y="-119884"/>
            <a:chExt cx="9260133" cy="1266085"/>
          </a:xfrm>
        </p:grpSpPr>
        <p:pic>
          <p:nvPicPr>
            <p:cNvPr id="9" name="Рисунок 11" descr="62704583_pr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1421" y="-119884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4617" y="-7598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063676" y="-77274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C3C7-4ACB-435C-824F-F3B2805D01F5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5EB3-8ADE-4EDF-A796-04AFB9261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9202738" cy="6858000"/>
            <a:chOff x="0" y="0"/>
            <a:chExt cx="9202738" cy="6858000"/>
          </a:xfrm>
        </p:grpSpPr>
        <p:pic>
          <p:nvPicPr>
            <p:cNvPr id="3" name="Рисунок 7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9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53125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1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3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5953125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4" descr="63008680_49984807_26933658_81529e24e9bb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6463" y="333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5" descr="63008680_49984807_26933658_81529e24e9bb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13763" y="36020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6" descr="63008680_49984807_26933658_81529e24e9bb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08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7" descr="63008680_49984807_26933658_81529e24e9bb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667125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5E0D-ED29-4174-86C5-9C5989DE27EE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12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F4EB-1A47-4EDE-A028-8F3C7DFC3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47733" y="0"/>
              <a:ext cx="8421916" cy="638175"/>
              <a:chOff x="347733" y="0"/>
              <a:chExt cx="8421916" cy="638175"/>
            </a:xfrm>
          </p:grpSpPr>
          <p:pic>
            <p:nvPicPr>
              <p:cNvPr id="17" name="Рисунок 20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21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2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 flipV="1">
              <a:off x="323528" y="6219825"/>
              <a:ext cx="8421916" cy="638175"/>
              <a:chOff x="347733" y="0"/>
              <a:chExt cx="8421916" cy="638175"/>
            </a:xfrm>
          </p:grpSpPr>
          <p:pic>
            <p:nvPicPr>
              <p:cNvPr id="14" name="Рисунок 17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8505825" y="0"/>
              <a:ext cx="638175" cy="6858000"/>
              <a:chOff x="8505825" y="0"/>
              <a:chExt cx="638175" cy="6858000"/>
            </a:xfrm>
          </p:grpSpPr>
          <p:pic>
            <p:nvPicPr>
              <p:cNvPr id="11" name="Рисунок 14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5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6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flipH="1">
              <a:off x="0" y="0"/>
              <a:ext cx="638175" cy="6858000"/>
              <a:chOff x="8505825" y="0"/>
              <a:chExt cx="638175" cy="6858000"/>
            </a:xfrm>
          </p:grpSpPr>
          <p:pic>
            <p:nvPicPr>
              <p:cNvPr id="8" name="Рисунок 11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2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3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8E07-E0F7-4FC7-BA27-D971085978F0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CC7-4053-4DEF-9388-EDFBA5F7A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9166F-12F3-448C-A05D-718D5FF75E86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11611-0AA1-4EA4-9C25-2210523F0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928670"/>
            <a:ext cx="784216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>
                <a:latin typeface="+mn-lt"/>
              </a:rPr>
              <a:t>Реалізм</a:t>
            </a:r>
            <a:r>
              <a:rPr lang="ru-RU" sz="4800" b="1" dirty="0">
                <a:latin typeface="+mn-lt"/>
              </a:rPr>
              <a:t> у </a:t>
            </a:r>
            <a:r>
              <a:rPr lang="ru-RU" sz="4800" b="1" dirty="0" err="1">
                <a:latin typeface="+mn-lt"/>
              </a:rPr>
              <a:t>західноєвропейському</a:t>
            </a:r>
            <a:r>
              <a:rPr lang="ru-RU" sz="4800" b="1" dirty="0">
                <a:latin typeface="+mn-lt"/>
              </a:rPr>
              <a:t> </a:t>
            </a:r>
            <a:r>
              <a:rPr lang="ru-RU" sz="4800" b="1" dirty="0" err="1">
                <a:latin typeface="+mn-lt"/>
              </a:rPr>
              <a:t>мистецтві</a:t>
            </a:r>
            <a:r>
              <a:rPr lang="ru-RU" sz="4800" b="1" dirty="0">
                <a:latin typeface="+mn-lt"/>
              </a:rPr>
              <a:t> в </a:t>
            </a:r>
            <a:r>
              <a:rPr lang="ru-RU" sz="4800" b="1" dirty="0" err="1">
                <a:latin typeface="+mn-lt"/>
              </a:rPr>
              <a:t>період</a:t>
            </a:r>
            <a:r>
              <a:rPr lang="ru-RU" sz="4800" b="1" dirty="0">
                <a:latin typeface="+mn-lt"/>
              </a:rPr>
              <a:t> </a:t>
            </a:r>
            <a:r>
              <a:rPr lang="ru-RU" sz="4800" b="1" dirty="0" err="1">
                <a:latin typeface="+mn-lt"/>
              </a:rPr>
              <a:t>між</a:t>
            </a:r>
            <a:r>
              <a:rPr lang="ru-RU" sz="4800" b="1" dirty="0">
                <a:latin typeface="+mn-lt"/>
              </a:rPr>
              <a:t> </a:t>
            </a:r>
            <a:r>
              <a:rPr lang="ru-RU" sz="4800" b="1" dirty="0" err="1" smtClean="0">
                <a:latin typeface="+mn-lt"/>
              </a:rPr>
              <a:t>Першою</a:t>
            </a:r>
            <a:r>
              <a:rPr lang="ru-RU" sz="4800" b="1" dirty="0" smtClean="0">
                <a:latin typeface="+mn-lt"/>
              </a:rPr>
              <a:t> </a:t>
            </a:r>
            <a:r>
              <a:rPr lang="uk-UA" sz="4800" b="1" dirty="0" smtClean="0">
                <a:latin typeface="+mn-lt"/>
              </a:rPr>
              <a:t>і Другою </a:t>
            </a:r>
            <a:r>
              <a:rPr lang="ru-RU" sz="4800" b="1" dirty="0" err="1" smtClean="0">
                <a:latin typeface="+mn-lt"/>
              </a:rPr>
              <a:t>світовими</a:t>
            </a:r>
            <a:r>
              <a:rPr lang="ru-RU" sz="4800" b="1" dirty="0" smtClean="0">
                <a:latin typeface="+mn-lt"/>
              </a:rPr>
              <a:t> </a:t>
            </a:r>
            <a:r>
              <a:rPr lang="ru-RU" sz="4800" b="1" dirty="0" err="1" smtClean="0">
                <a:latin typeface="+mn-lt"/>
              </a:rPr>
              <a:t>війнами</a:t>
            </a:r>
            <a:r>
              <a:rPr lang="ru-RU" sz="4800" b="1" dirty="0" smtClean="0">
                <a:latin typeface="+mn-lt"/>
              </a:rPr>
              <a:t>.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lovare.coolreferat.com/%D1%81%D0%BB%D0%BE%D0%B2%D0%B0%D1%80%D1%8C/ref-5002_1682142860-47374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571736" cy="3634963"/>
          </a:xfrm>
          <a:prstGeom prst="rect">
            <a:avLst/>
          </a:prstGeom>
          <a:noFill/>
        </p:spPr>
      </p:pic>
      <p:pic>
        <p:nvPicPr>
          <p:cNvPr id="20484" name="Picture 4" descr="http://slovare.coolreferat.com/%D1%81%D0%BB%D0%BE%D0%B2%D0%B0%D1%80%D1%8C/ref-5002_1682190234-52281.cool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0"/>
            <a:ext cx="2432804" cy="3500438"/>
          </a:xfrm>
          <a:prstGeom prst="rect">
            <a:avLst/>
          </a:prstGeom>
          <a:noFill/>
        </p:spPr>
      </p:pic>
      <p:pic>
        <p:nvPicPr>
          <p:cNvPr id="20486" name="Picture 6" descr="http://slovare.coolreferat.com/%D1%81%D0%BB%D0%BE%D0%B2%D0%B0%D1%80%D1%8C/ref-5002_1681983553-51928.cool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2638425" cy="3810000"/>
          </a:xfrm>
          <a:prstGeom prst="rect">
            <a:avLst/>
          </a:prstGeom>
          <a:noFill/>
        </p:spPr>
      </p:pic>
      <p:pic>
        <p:nvPicPr>
          <p:cNvPr id="20488" name="Picture 8" descr="http://www.booksite.ru/fulltext/1/001/009/001/231145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1"/>
            <a:ext cx="2285984" cy="3186041"/>
          </a:xfrm>
          <a:prstGeom prst="rect">
            <a:avLst/>
          </a:prstGeom>
          <a:noFill/>
        </p:spPr>
      </p:pic>
      <p:pic>
        <p:nvPicPr>
          <p:cNvPr id="20490" name="Picture 10" descr="http://static.skynetblogs.be/media/32340/dyn010_original_396_504_gif_2654017_44c93320a547b9b527bf1d48e62ca4fc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675761"/>
            <a:ext cx="2500330" cy="318223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ooksite.ru/fulltext/1/001/009/001/20146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960910" cy="4214818"/>
          </a:xfrm>
          <a:prstGeom prst="rect">
            <a:avLst/>
          </a:prstGeom>
          <a:noFill/>
        </p:spPr>
      </p:pic>
      <p:pic>
        <p:nvPicPr>
          <p:cNvPr id="22534" name="Picture 6" descr="http://www.booksite.ru/fulltext/1/001/009/001/209962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000108"/>
            <a:ext cx="3000396" cy="4255881"/>
          </a:xfrm>
          <a:prstGeom prst="rect">
            <a:avLst/>
          </a:prstGeom>
          <a:noFill/>
        </p:spPr>
      </p:pic>
      <p:pic>
        <p:nvPicPr>
          <p:cNvPr id="22536" name="Picture 8" descr="http://www.booksite.ru/fulltext/1/001/008/pictures/001/2892368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8613" y="1000108"/>
            <a:ext cx="2925387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rugosvet.ru/images/1009424_9424_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841192" cy="4143404"/>
          </a:xfrm>
          <a:prstGeom prst="rect">
            <a:avLst/>
          </a:prstGeom>
          <a:noFill/>
        </p:spPr>
      </p:pic>
      <p:pic>
        <p:nvPicPr>
          <p:cNvPr id="3" name="Picture 10" descr="http://www.frans-masereel.de/13851_Ba_17_91_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2857520" cy="4149927"/>
          </a:xfrm>
          <a:prstGeom prst="rect">
            <a:avLst/>
          </a:prstGeom>
          <a:noFill/>
        </p:spPr>
      </p:pic>
      <p:pic>
        <p:nvPicPr>
          <p:cNvPr id="4" name="Picture 12" descr="http://ickust.claw.ru/shared/icks/1890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00108"/>
            <a:ext cx="282935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-reading.by/illustrations/1021/1021510-i_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290108" cy="5143536"/>
          </a:xfrm>
          <a:prstGeom prst="rect">
            <a:avLst/>
          </a:prstGeom>
          <a:noFill/>
        </p:spPr>
      </p:pic>
      <p:pic>
        <p:nvPicPr>
          <p:cNvPr id="23556" name="Picture 4" descr="http://moytext.ru/pars_docs/refs/257/d-256056/256056_html_m29bafc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3810000" cy="5553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5714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Ромен Ролан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50004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Ілюстрація</a:t>
            </a:r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enc-dic.com/dic/enc_lit/images/_knig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44013" cy="44291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Ілюстрація</a:t>
            </a:r>
            <a:endParaRPr lang="ru-RU" dirty="0"/>
          </a:p>
        </p:txBody>
      </p:sp>
      <p:pic>
        <p:nvPicPr>
          <p:cNvPr id="25604" name="Picture 4" descr="http://www.anpnews.ru/sergpos/imgs/0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31964"/>
            <a:ext cx="4071966" cy="45402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071546"/>
            <a:ext cx="2028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Шарль де Костер</a:t>
            </a:r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pcurious.com/wp-content/uploads/2012/10/Kreg12-Kreg-Yingst-Dance-of-De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3882921" cy="651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tmir.net/BookBinary/148693/1354356679/i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500594" cy="672441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roved.ru/uploads/issue/11/59_359/71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735719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estrussiantour.com/files/imagecache/tour_image_full/photos/image/Red%20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222605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da.maybe.ru/p/44/43928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019675" cy="6191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hristies.com/lotfinderimages/D53476/andre_dunoyer_de_segonzac_paysage_en_provence_d5347640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akvo.org/ufiles/2012-05-10/8/oto-nagel-nemski-hudojnik-i-graf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4429156" cy="6098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071546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+mn-lt"/>
              </a:rPr>
              <a:t>Отто Нагель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chost.e-reading-lib.org/illustrations/82/82389-i009-001-209912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57560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rtvalue.com/image.aspx?PHOTO_ID=37024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56228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stamps-shop.ru/admin/pictures/17230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3787917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214422"/>
            <a:ext cx="3314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+mn-lt"/>
              </a:rPr>
              <a:t>Джон </a:t>
            </a:r>
            <a:r>
              <a:rPr lang="ru-RU" sz="3200" dirty="0" err="1" smtClean="0">
                <a:latin typeface="+mn-lt"/>
              </a:rPr>
              <a:t>Хартфильд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kratia.narod.ru/pictures/punk_and_antifa/thumbs/0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2905326" cy="3857628"/>
          </a:xfrm>
          <a:prstGeom prst="rect">
            <a:avLst/>
          </a:prstGeom>
          <a:noFill/>
        </p:spPr>
      </p:pic>
      <p:pic>
        <p:nvPicPr>
          <p:cNvPr id="28676" name="Picture 4" descr="http://pics.photographer.ru/pictures/26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3214710" cy="4121422"/>
          </a:xfrm>
          <a:prstGeom prst="rect">
            <a:avLst/>
          </a:prstGeom>
          <a:noFill/>
        </p:spPr>
      </p:pic>
      <p:pic>
        <p:nvPicPr>
          <p:cNvPr id="28678" name="Picture 6" descr="http://www.gseart.com/pictures/ps79jh7r/web_320_x_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217" y="785794"/>
            <a:ext cx="2863783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istoire-image.org/photo/fullscreen/ver12_gromaire_002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136453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isserbilder.at/bildergross/grom349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9"/>
            <a:ext cx="9144000" cy="685162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tclon.com/OtherFile/Alix%20Ives-XX-Court%20Scene-XX-1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786346" cy="59441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se.sci-lib.com/a_pictures/09/01/298754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572428" cy="44374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nigirossii.ru/pictures/17/209/1464314_sbi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enc-dic.com/dic/enc_art/images/_1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1332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ozone.ru/multimedia/books_covers/1005136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0500"/>
            <a:ext cx="5448300" cy="666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розы">
  <a:themeElements>
    <a:clrScheme name="Яркая">
      <a:dk1>
        <a:sysClr val="windowText" lastClr="4B4B4B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розы</Template>
  <TotalTime>174</TotalTime>
  <Words>24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розы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Настюха</dc:creator>
  <cp:lastModifiedBy>Настюха</cp:lastModifiedBy>
  <cp:revision>2</cp:revision>
  <dcterms:created xsi:type="dcterms:W3CDTF">2014-04-24T18:12:23Z</dcterms:created>
  <dcterms:modified xsi:type="dcterms:W3CDTF">2014-04-25T04:37:13Z</dcterms:modified>
</cp:coreProperties>
</file>