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037697A-2C48-4819-A5BC-75F43C75A164}" type="datetimeFigureOut">
              <a:rPr lang="en-US" smtClean="0"/>
              <a:pPr/>
              <a:t>12/17/2013</a:t>
            </a:fld>
            <a:endParaRPr lang="en-US" dirty="0" smtClean="0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pPr algn="r"/>
            <a:fld id="{47E06F9A-4543-41A4-9BCA-BFDDC4CB11EA}" type="slidenum">
              <a:rPr lang="en-US" smtClean="0"/>
              <a:pPr algn="r"/>
              <a:t>‹#›</a:t>
            </a:fld>
            <a:endParaRPr lang="en-US" dirty="0" smtClean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z="2000" smtClean="0"/>
              <a:t>Вставка рисунка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7697A-2C48-4819-A5BC-75F43C75A164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8037697A-2C48-4819-A5BC-75F43C75A164}" type="datetimeFigureOut">
              <a:rPr lang="en-US" smtClean="0"/>
              <a:pPr>
                <a:defRPr sz="1200"/>
              </a:pPr>
              <a:t>12/17/2013</a:t>
            </a:fld>
            <a:endParaRPr b="0">
              <a:solidFill>
                <a:schemeClr val="tx2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endParaRPr b="0">
              <a:solidFill>
                <a:schemeClr val="tx2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 sz="1200"/>
            </a:pPr>
            <a:fld id="{47E06F9A-4543-41A4-9BCA-BFDDC4CB11EA}" type="slidenum">
              <a:rPr lang="en-US" smtClean="0"/>
              <a:pPr>
                <a:defRPr sz="1200"/>
              </a:pPr>
              <a:t>‹#›</a:t>
            </a:fld>
            <a:endParaRPr b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310896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Японський театр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73325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Виконала: учениця 11-го класу</a:t>
            </a:r>
          </a:p>
          <a:p>
            <a:r>
              <a:rPr lang="uk-UA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Шепель</a:t>
            </a:r>
            <a:r>
              <a:rPr lang="uk-UA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Поліна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2304256" cy="3240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(яп. </a:t>
            </a:r>
            <a:r>
              <a:rPr lang="ja-JP" alt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能</a:t>
            </a:r>
            <a:r>
              <a:rPr lang="en-US" altLang="ja-JP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ja-JP" altLang="en-U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のう</a:t>
            </a:r>
            <a:r>
              <a:rPr lang="en-US" altLang="ja-JP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«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ефектність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», «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майстерність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») —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традиційний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театр в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Японії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Розвинувся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середньовічного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мистецтва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співу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й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танцю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саруґаку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 descr="entrevista_ci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260648"/>
            <a:ext cx="6037303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653136"/>
            <a:ext cx="8496944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виставі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кожній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бере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участь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декілька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осіб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актори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співаки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Актори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поділяються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три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категорії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виконавців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головних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ролей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виконавців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допоміжних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ролей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виконавців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інтермедій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Співаки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перебувають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ролі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головних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виконавців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ru-RU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сіте-ката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Музики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акомпанують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флейті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малому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великому барабанах. 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0350"/>
            <a:ext cx="4536182" cy="60489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588" indent="361950">
              <a:lnSpc>
                <a:spcPct val="90000"/>
              </a:lnSpc>
              <a:buFont typeface="Wingdings" pitchFamily="2" charset="2"/>
              <a:buNone/>
            </a:pP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Японські театри, до останніх років не були популярні у світі, але за останнє десятиліття світова мода на все японське торкнулася і театрального життя. І сьогодні, виступи будь-якого традиційного театру Країни висхідного Сонця є подією в культурному житті будь-якого європейського міста.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170" y="908720"/>
            <a:ext cx="4952830" cy="54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6020.jpg"/>
          <p:cNvPicPr>
            <a:picLocks noChangeAspect="1"/>
          </p:cNvPicPr>
          <p:nvPr/>
        </p:nvPicPr>
        <p:blipFill>
          <a:blip r:embed="rId2" cstate="print">
            <a:lum contrast="-40000"/>
          </a:blip>
          <a:stretch>
            <a:fillRect/>
          </a:stretch>
        </p:blipFill>
        <p:spPr>
          <a:xfrm>
            <a:off x="251520" y="260648"/>
            <a:ext cx="8604448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3528" y="1628800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uk-UA" sz="3200" b="1" i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Сучасний традиційний японський театр - це неповторний багатоколірний світ. </a:t>
            </a:r>
            <a:endParaRPr lang="uk-UA" sz="2800" b="1" i="1" cap="all" dirty="0" smtClean="0">
              <a:ln w="90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60648"/>
            <a:ext cx="2664296" cy="424731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Народження японського театру пов'язують з появою пантоміми </a:t>
            </a:r>
            <a:r>
              <a:rPr lang="uk-UA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Гигаку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(«акторське мистецтво») і танців </a:t>
            </a:r>
            <a:r>
              <a:rPr lang="uk-UA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Бугаку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(«мистецтво танцю»), запозичених з континентальної культури в VII столітті.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4149080"/>
            <a:ext cx="5400600" cy="25853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Гигаку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проіснувало до X століття, а потім було витіснене більш складними формами пантомімічне драми, зате подання </a:t>
            </a:r>
            <a:r>
              <a:rPr lang="uk-UA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Бугаку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часом виросли в окремий музично-танцювальний жанр, який не тільки зберігся, а й пережив новий розквіт і нині виповнюється для широкої аудиторії, в концертних 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залах.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5644848" cy="37444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" name="Рисунок 7" descr="0000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53136"/>
            <a:ext cx="2304256" cy="20603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3888432" cy="52937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Японських традиційних театрів завжди було багато. Це, перш за все, і Але - театр піднесені трагедії, і </a:t>
            </a:r>
            <a:r>
              <a:rPr lang="uk-UA" sz="2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Кеген</a:t>
            </a:r>
            <a:r>
              <a:rPr lang="uk-UA" sz="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невигадлива комедія, грубуватий фарс, і Кабукі, що виник в якості особливого сакрального дії, і </a:t>
            </a:r>
            <a:r>
              <a:rPr lang="uk-UA" sz="2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Бунраку</a:t>
            </a:r>
            <a:r>
              <a:rPr lang="uk-UA" sz="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чудовий театр ляльок. Одними з найбільш прославлених театрів за межами Японії, по праву вважаються Кабукі і </a:t>
            </a:r>
            <a:r>
              <a:rPr lang="uk-UA" sz="20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</a:t>
            </a:r>
            <a:r>
              <a:rPr lang="uk-UA" sz="20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2656"/>
            <a:ext cx="4171929" cy="275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284984"/>
            <a:ext cx="417683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1.Театр Кабукі. 2. Театр </a:t>
            </a:r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3960440" cy="63709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i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 Але </a:t>
            </a:r>
            <a:r>
              <a:rPr lang="uk-UA" sz="28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зародився в XIV ст. і був надзвичайно популярним серед став самураїв і аристократії. Тобто, театр Але орієнтувався виключно на вищі стани і був не доступний для широких мас. </a:t>
            </a:r>
          </a:p>
          <a:p>
            <a:endParaRPr lang="ru-RU" sz="16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286250" cy="3124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076056" y="3501008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Небагате оздоблення сцени (часто взагалі 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відсутнє) </a:t>
            </a:r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 досить одноманітні рухи </a:t>
            </a:r>
            <a:endParaRPr lang="ru-RU" b="1" i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акторів ставлять перед собою мету пробудження уяви у глядача.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476250"/>
            <a:ext cx="3455615" cy="59055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715963"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 правило, обов'язковий атрибут - маска і громіздке одіяння персонажа, фактично приховують міміку і рухи тіла актора. Театр АЛЕ - це царство жесту. Найчастіше, більшість жестів несе собою строго певний сенс.</a:t>
            </a:r>
          </a:p>
          <a:p>
            <a:pPr marL="0" indent="715963">
              <a:lnSpc>
                <a:spcPct val="80000"/>
              </a:lnSpc>
            </a:pPr>
            <a:endParaRPr lang="uk-UA" sz="2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9037" y="765175"/>
            <a:ext cx="4933663" cy="460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284663" y="549275"/>
            <a:ext cx="4597400" cy="575945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1588" indent="361950" algn="r">
              <a:buFont typeface="Wingdings" pitchFamily="2" charset="2"/>
              <a:buNone/>
              <a:tabLst>
                <a:tab pos="0" algn="l"/>
              </a:tabLst>
            </a:pP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Традиції та історія </a:t>
            </a:r>
            <a:r>
              <a:rPr lang="uk-UA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театру </a:t>
            </a:r>
            <a:r>
              <a:rPr lang="uk-UA" b="1" i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Кьоген</a:t>
            </a:r>
            <a:r>
              <a:rPr lang="uk-UA" sz="28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сягають корінням в дуже далеке минуле. </a:t>
            </a:r>
            <a:r>
              <a:rPr lang="uk-UA" sz="2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Кьоген</a:t>
            </a: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це нехитра комедія, грубуватий фарс на грані фолу</a:t>
            </a:r>
            <a:r>
              <a:rPr lang="ru-RU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uk-UA" sz="2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Кьоген</a:t>
            </a: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досить прозаїчний і простолюду. Як правило, невеликі п'єси </a:t>
            </a:r>
            <a:r>
              <a:rPr lang="uk-UA" sz="2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тетра</a:t>
            </a: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Кьоген</a:t>
            </a:r>
            <a:r>
              <a:rPr lang="uk-UA" sz="28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виконують між актами вистав театру Але.</a:t>
            </a:r>
            <a:r>
              <a:rPr lang="uk-UA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3889127" cy="5761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014913" y="404813"/>
            <a:ext cx="3373511" cy="345623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363538" algn="ctr">
              <a:buFont typeface="Wingdings" pitchFamily="2" charset="2"/>
              <a:buNone/>
            </a:pPr>
            <a:r>
              <a:rPr lang="uk-UA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 Кабукі 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виник в надрах народу на початку епохи </a:t>
            </a:r>
            <a:r>
              <a:rPr lang="uk-UA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Токугава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І спочатку був виключно ритуальні танці, що виконувалися для розваги прихожан при </a:t>
            </a:r>
            <a:r>
              <a:rPr lang="uk-UA" sz="2400" b="1" i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сінтоїському</a:t>
            </a:r>
            <a:r>
              <a:rPr lang="uk-UA" sz="2400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храмі в </a:t>
            </a:r>
            <a:r>
              <a:rPr lang="uk-UA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Ідзумо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44" y="404664"/>
            <a:ext cx="4753360" cy="31683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04958"/>
            <a:ext cx="3889127" cy="25917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95536" y="4941168"/>
            <a:ext cx="41767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Танець називається</a:t>
            </a:r>
          </a:p>
          <a:p>
            <a:pPr algn="ctr"/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</a:t>
            </a:r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кабукі-одорі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"</a:t>
            </a:r>
          </a:p>
          <a:p>
            <a:pPr algn="ctr"/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(歌舞伎踊)</a:t>
            </a:r>
          </a:p>
          <a:p>
            <a:pPr algn="ctr"/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і присвячений </a:t>
            </a:r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Ізумо-но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Окуні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3375"/>
            <a:ext cx="3600450" cy="39592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363538">
              <a:lnSpc>
                <a:spcPct val="80000"/>
              </a:lnSpc>
              <a:buFont typeface="Wingdings" pitchFamily="2" charset="2"/>
              <a:buNone/>
            </a:pPr>
            <a:r>
              <a:rPr lang="uk-UA" sz="28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Театр </a:t>
            </a:r>
            <a:r>
              <a:rPr lang="uk-UA" sz="2800" b="1" i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Бунраку</a:t>
            </a:r>
            <a:r>
              <a:rPr lang="uk-UA" sz="2400" b="1" i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зобов'язаний своєю назвою імені організатора і постановника перших спектаклів </a:t>
            </a:r>
            <a:r>
              <a:rPr lang="uk-UA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Уемура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Бунракукен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(1737-1810). </a:t>
            </a:r>
            <a:r>
              <a:rPr lang="uk-UA" sz="24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Бунраку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це найдавніший і великий японський театр ляльок. Він був відкритий в Осаці в 1872 р.</a:t>
            </a:r>
            <a:r>
              <a:rPr lang="ru-RU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4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4355976" y="3902840"/>
            <a:ext cx="4499099" cy="2862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/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Бунраку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стали практикувати з'єднання лялькової вистави з народним пісенним оповіддю </a:t>
            </a:r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дзерурі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який виконувався під акомпанемент </a:t>
            </a:r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сямісена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У наші дні, всі уявлення йдуть під голос </a:t>
            </a:r>
            <a:r>
              <a:rPr lang="uk-UA" sz="2000" b="1" i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співака-сказателя</a:t>
            </a:r>
            <a:r>
              <a:rPr lang="uk-UA" sz="20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гіда.</a:t>
            </a:r>
            <a:r>
              <a:rPr lang="ru-RU" sz="2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4824536" cy="321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365105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104</TotalTime>
  <Words>521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Carnival</vt:lpstr>
      <vt:lpstr>Японський театр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театр</dc:title>
  <dc:creator>Полина</dc:creator>
  <cp:lastModifiedBy>Полина</cp:lastModifiedBy>
  <cp:revision>52</cp:revision>
  <dcterms:created xsi:type="dcterms:W3CDTF">2013-12-17T19:47:16Z</dcterms:created>
  <dcterms:modified xsi:type="dcterms:W3CDTF">2013-12-17T21:31:54Z</dcterms:modified>
</cp:coreProperties>
</file>