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5" r:id="rId9"/>
    <p:sldId id="266" r:id="rId10"/>
    <p:sldId id="264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61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9D941-65B6-4BA7-8729-B0D9AAD87128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1E55BD-B45B-457B-9448-D87FF7089ACE}">
      <dgm:prSet phldrT="[Текст]" custT="1"/>
      <dgm:spPr/>
      <dgm:t>
        <a:bodyPr/>
        <a:lstStyle/>
        <a:p>
          <a:r>
            <a:rPr lang="uk-UA" sz="4800" dirty="0"/>
            <a:t>Магнітні аномалії </a:t>
          </a:r>
          <a:endParaRPr lang="ru-RU" sz="4800" dirty="0"/>
        </a:p>
      </dgm:t>
    </dgm:pt>
    <dgm:pt modelId="{EB8774FF-5396-45EF-8C24-76058DA97A1D}" type="parTrans" cxnId="{99C93420-A339-4AFE-9378-74D93A24EA2B}">
      <dgm:prSet/>
      <dgm:spPr/>
      <dgm:t>
        <a:bodyPr/>
        <a:lstStyle/>
        <a:p>
          <a:endParaRPr lang="ru-RU"/>
        </a:p>
      </dgm:t>
    </dgm:pt>
    <dgm:pt modelId="{0546F0C6-1276-40E4-A018-CF7C8D23C497}" type="sibTrans" cxnId="{99C93420-A339-4AFE-9378-74D93A24EA2B}">
      <dgm:prSet/>
      <dgm:spPr/>
      <dgm:t>
        <a:bodyPr/>
        <a:lstStyle/>
        <a:p>
          <a:endParaRPr lang="ru-RU"/>
        </a:p>
      </dgm:t>
    </dgm:pt>
    <dgm:pt modelId="{1AF993C3-1AB4-4094-9ED9-1B79D19C642A}">
      <dgm:prSet phldrT="[Текст]" custT="1"/>
      <dgm:spPr/>
      <dgm:t>
        <a:bodyPr/>
        <a:lstStyle/>
        <a:p>
          <a:r>
            <a:rPr lang="uk-UA" sz="2800" dirty="0"/>
            <a:t>Континентальні</a:t>
          </a:r>
          <a:endParaRPr lang="ru-RU" sz="2800" dirty="0"/>
        </a:p>
      </dgm:t>
    </dgm:pt>
    <dgm:pt modelId="{ABC863EE-64A4-4D2E-A404-07E970F8E56C}" type="parTrans" cxnId="{64F582CF-1E98-477F-89AB-843FCEC5C1FF}">
      <dgm:prSet/>
      <dgm:spPr/>
      <dgm:t>
        <a:bodyPr/>
        <a:lstStyle/>
        <a:p>
          <a:endParaRPr lang="ru-RU"/>
        </a:p>
      </dgm:t>
    </dgm:pt>
    <dgm:pt modelId="{A46FE510-0FFE-406D-BB17-1CCE61EE2F09}" type="sibTrans" cxnId="{64F582CF-1E98-477F-89AB-843FCEC5C1FF}">
      <dgm:prSet/>
      <dgm:spPr/>
      <dgm:t>
        <a:bodyPr/>
        <a:lstStyle/>
        <a:p>
          <a:endParaRPr lang="ru-RU"/>
        </a:p>
      </dgm:t>
    </dgm:pt>
    <dgm:pt modelId="{F51E0847-7759-4A0E-B151-C24A14B5A90F}">
      <dgm:prSet phldrT="[Текст]" custT="1"/>
      <dgm:spPr/>
      <dgm:t>
        <a:bodyPr/>
        <a:lstStyle/>
        <a:p>
          <a:r>
            <a:rPr lang="uk-UA" sz="3600" dirty="0"/>
            <a:t>Регіональні</a:t>
          </a:r>
          <a:endParaRPr lang="ru-RU" sz="3600" dirty="0"/>
        </a:p>
      </dgm:t>
    </dgm:pt>
    <dgm:pt modelId="{2A4319F0-1542-41D4-85A0-9877972E1331}" type="parTrans" cxnId="{D9E753F4-8C1F-4289-99F2-23B209AADEEC}">
      <dgm:prSet/>
      <dgm:spPr/>
      <dgm:t>
        <a:bodyPr/>
        <a:lstStyle/>
        <a:p>
          <a:endParaRPr lang="ru-RU"/>
        </a:p>
      </dgm:t>
    </dgm:pt>
    <dgm:pt modelId="{5A7519EB-019D-43C8-8D8A-8589BF04B9C1}" type="sibTrans" cxnId="{D9E753F4-8C1F-4289-99F2-23B209AADEEC}">
      <dgm:prSet/>
      <dgm:spPr/>
      <dgm:t>
        <a:bodyPr/>
        <a:lstStyle/>
        <a:p>
          <a:endParaRPr lang="ru-RU"/>
        </a:p>
      </dgm:t>
    </dgm:pt>
    <dgm:pt modelId="{B32A9FE9-B23E-455C-8923-4C9B79FB150C}">
      <dgm:prSet phldrT="[Текст]" custT="1"/>
      <dgm:spPr/>
      <dgm:t>
        <a:bodyPr/>
        <a:lstStyle/>
        <a:p>
          <a:r>
            <a:rPr lang="uk-UA" sz="3600" dirty="0"/>
            <a:t>Локальні</a:t>
          </a:r>
          <a:endParaRPr lang="ru-RU" sz="3600" dirty="0"/>
        </a:p>
      </dgm:t>
    </dgm:pt>
    <dgm:pt modelId="{FD608208-AA3B-46A8-B5A2-863E33424410}" type="parTrans" cxnId="{B22BC65B-D330-4401-BB85-C494AA6CCAF7}">
      <dgm:prSet/>
      <dgm:spPr/>
      <dgm:t>
        <a:bodyPr/>
        <a:lstStyle/>
        <a:p>
          <a:endParaRPr lang="ru-RU"/>
        </a:p>
      </dgm:t>
    </dgm:pt>
    <dgm:pt modelId="{4C0D8980-981E-40D5-9FEE-AC77F8330466}" type="sibTrans" cxnId="{B22BC65B-D330-4401-BB85-C494AA6CCAF7}">
      <dgm:prSet/>
      <dgm:spPr/>
      <dgm:t>
        <a:bodyPr/>
        <a:lstStyle/>
        <a:p>
          <a:endParaRPr lang="ru-RU"/>
        </a:p>
      </dgm:t>
    </dgm:pt>
    <dgm:pt modelId="{76B814F8-46B3-4600-B270-42099A94BD45}" type="pres">
      <dgm:prSet presAssocID="{20F9D941-65B6-4BA7-8729-B0D9AAD871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8CEFB2-4B0C-42BE-AD05-0FF2200C8DA6}" type="pres">
      <dgm:prSet presAssocID="{931E55BD-B45B-457B-9448-D87FF7089ACE}" presName="hierRoot1" presStyleCnt="0">
        <dgm:presLayoutVars>
          <dgm:hierBranch val="init"/>
        </dgm:presLayoutVars>
      </dgm:prSet>
      <dgm:spPr/>
    </dgm:pt>
    <dgm:pt modelId="{EF52FEAA-0019-449D-8A80-56772198B6B7}" type="pres">
      <dgm:prSet presAssocID="{931E55BD-B45B-457B-9448-D87FF7089ACE}" presName="rootComposite1" presStyleCnt="0"/>
      <dgm:spPr/>
    </dgm:pt>
    <dgm:pt modelId="{211C049D-AFD8-412D-BAF1-FF2B3D740378}" type="pres">
      <dgm:prSet presAssocID="{931E55BD-B45B-457B-9448-D87FF7089ACE}" presName="rootText1" presStyleLbl="node0" presStyleIdx="0" presStyleCnt="1" custScaleX="281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EA772F-7FDC-4F40-8AEA-B46E0551E8AE}" type="pres">
      <dgm:prSet presAssocID="{931E55BD-B45B-457B-9448-D87FF7089A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B88B9E-B833-474A-98E6-B291AE3CAD7F}" type="pres">
      <dgm:prSet presAssocID="{931E55BD-B45B-457B-9448-D87FF7089ACE}" presName="hierChild2" presStyleCnt="0"/>
      <dgm:spPr/>
    </dgm:pt>
    <dgm:pt modelId="{F0ECF602-8426-4BAF-BAF9-D376D1D53B4A}" type="pres">
      <dgm:prSet presAssocID="{ABC863EE-64A4-4D2E-A404-07E970F8E56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F823A40-DEE0-47B2-B5BE-7241D5CD8CBB}" type="pres">
      <dgm:prSet presAssocID="{1AF993C3-1AB4-4094-9ED9-1B79D19C642A}" presName="hierRoot2" presStyleCnt="0">
        <dgm:presLayoutVars>
          <dgm:hierBranch val="init"/>
        </dgm:presLayoutVars>
      </dgm:prSet>
      <dgm:spPr/>
    </dgm:pt>
    <dgm:pt modelId="{348E019D-9A14-4534-9417-A2786BD51AAC}" type="pres">
      <dgm:prSet presAssocID="{1AF993C3-1AB4-4094-9ED9-1B79D19C642A}" presName="rootComposite" presStyleCnt="0"/>
      <dgm:spPr/>
    </dgm:pt>
    <dgm:pt modelId="{9DF337F9-B7C1-41A4-9EB5-81BB34CFE572}" type="pres">
      <dgm:prSet presAssocID="{1AF993C3-1AB4-4094-9ED9-1B79D19C642A}" presName="rootText" presStyleLbl="node2" presStyleIdx="0" presStyleCnt="3" custScaleX="107796" custScaleY="158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5149D-87C0-42D7-94B6-83C2480E61A7}" type="pres">
      <dgm:prSet presAssocID="{1AF993C3-1AB4-4094-9ED9-1B79D19C642A}" presName="rootConnector" presStyleLbl="node2" presStyleIdx="0" presStyleCnt="3"/>
      <dgm:spPr/>
      <dgm:t>
        <a:bodyPr/>
        <a:lstStyle/>
        <a:p>
          <a:endParaRPr lang="ru-RU"/>
        </a:p>
      </dgm:t>
    </dgm:pt>
    <dgm:pt modelId="{2E848C6C-BF16-468F-BD8F-6FA99C6DD552}" type="pres">
      <dgm:prSet presAssocID="{1AF993C3-1AB4-4094-9ED9-1B79D19C642A}" presName="hierChild4" presStyleCnt="0"/>
      <dgm:spPr/>
    </dgm:pt>
    <dgm:pt modelId="{916B90E0-3E44-4598-BDEE-39E4E83E89FD}" type="pres">
      <dgm:prSet presAssocID="{1AF993C3-1AB4-4094-9ED9-1B79D19C642A}" presName="hierChild5" presStyleCnt="0"/>
      <dgm:spPr/>
    </dgm:pt>
    <dgm:pt modelId="{C07F5830-0CEF-4807-B092-55E9457CAAAC}" type="pres">
      <dgm:prSet presAssocID="{2A4319F0-1542-41D4-85A0-9877972E133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B8455E9-8525-454A-ADCB-CC5FEF839717}" type="pres">
      <dgm:prSet presAssocID="{F51E0847-7759-4A0E-B151-C24A14B5A90F}" presName="hierRoot2" presStyleCnt="0">
        <dgm:presLayoutVars>
          <dgm:hierBranch val="init"/>
        </dgm:presLayoutVars>
      </dgm:prSet>
      <dgm:spPr/>
    </dgm:pt>
    <dgm:pt modelId="{4288D75C-3153-4147-8119-78C344580631}" type="pres">
      <dgm:prSet presAssocID="{F51E0847-7759-4A0E-B151-C24A14B5A90F}" presName="rootComposite" presStyleCnt="0"/>
      <dgm:spPr/>
    </dgm:pt>
    <dgm:pt modelId="{98C64431-097E-49B3-8FDD-2F1D20A4D9CE}" type="pres">
      <dgm:prSet presAssocID="{F51E0847-7759-4A0E-B151-C24A14B5A90F}" presName="rootText" presStyleLbl="node2" presStyleIdx="1" presStyleCnt="3" custScaleY="158747" custLinFactNeighborX="-4343" custLinFactNeighborY="-1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26ADEA-60E0-47C8-97FD-1CBFB6468D7F}" type="pres">
      <dgm:prSet presAssocID="{F51E0847-7759-4A0E-B151-C24A14B5A90F}" presName="rootConnector" presStyleLbl="node2" presStyleIdx="1" presStyleCnt="3"/>
      <dgm:spPr/>
      <dgm:t>
        <a:bodyPr/>
        <a:lstStyle/>
        <a:p>
          <a:endParaRPr lang="ru-RU"/>
        </a:p>
      </dgm:t>
    </dgm:pt>
    <dgm:pt modelId="{D35CF595-171E-4929-A018-E75D8F71C3C3}" type="pres">
      <dgm:prSet presAssocID="{F51E0847-7759-4A0E-B151-C24A14B5A90F}" presName="hierChild4" presStyleCnt="0"/>
      <dgm:spPr/>
    </dgm:pt>
    <dgm:pt modelId="{5F9C87C3-BA3A-4BEC-981B-DDDBA9F4E82B}" type="pres">
      <dgm:prSet presAssocID="{F51E0847-7759-4A0E-B151-C24A14B5A90F}" presName="hierChild5" presStyleCnt="0"/>
      <dgm:spPr/>
    </dgm:pt>
    <dgm:pt modelId="{30E4DAE1-7841-427E-8063-D0FE934C0298}" type="pres">
      <dgm:prSet presAssocID="{FD608208-AA3B-46A8-B5A2-863E3342441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ED7623E-7C0E-4173-B211-8194A768131B}" type="pres">
      <dgm:prSet presAssocID="{B32A9FE9-B23E-455C-8923-4C9B79FB150C}" presName="hierRoot2" presStyleCnt="0">
        <dgm:presLayoutVars>
          <dgm:hierBranch val="init"/>
        </dgm:presLayoutVars>
      </dgm:prSet>
      <dgm:spPr/>
    </dgm:pt>
    <dgm:pt modelId="{BDD0AA98-DD4A-4B02-A825-85D0AA5C805B}" type="pres">
      <dgm:prSet presAssocID="{B32A9FE9-B23E-455C-8923-4C9B79FB150C}" presName="rootComposite" presStyleCnt="0"/>
      <dgm:spPr/>
    </dgm:pt>
    <dgm:pt modelId="{020E2A77-D978-439D-BD12-F7D82850F1E6}" type="pres">
      <dgm:prSet presAssocID="{B32A9FE9-B23E-455C-8923-4C9B79FB150C}" presName="rootText" presStyleLbl="node2" presStyleIdx="2" presStyleCnt="3" custScaleY="158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AEA5C1-007E-4130-B3E4-E21376265D0B}" type="pres">
      <dgm:prSet presAssocID="{B32A9FE9-B23E-455C-8923-4C9B79FB150C}" presName="rootConnector" presStyleLbl="node2" presStyleIdx="2" presStyleCnt="3"/>
      <dgm:spPr/>
      <dgm:t>
        <a:bodyPr/>
        <a:lstStyle/>
        <a:p>
          <a:endParaRPr lang="ru-RU"/>
        </a:p>
      </dgm:t>
    </dgm:pt>
    <dgm:pt modelId="{745FC4D9-1A4E-4726-9888-3C74A4FA2F07}" type="pres">
      <dgm:prSet presAssocID="{B32A9FE9-B23E-455C-8923-4C9B79FB150C}" presName="hierChild4" presStyleCnt="0"/>
      <dgm:spPr/>
    </dgm:pt>
    <dgm:pt modelId="{0533959D-C87A-4FDD-BBAD-A989AE40C610}" type="pres">
      <dgm:prSet presAssocID="{B32A9FE9-B23E-455C-8923-4C9B79FB150C}" presName="hierChild5" presStyleCnt="0"/>
      <dgm:spPr/>
    </dgm:pt>
    <dgm:pt modelId="{E54E23C7-87FF-45B0-A699-33FF42754E54}" type="pres">
      <dgm:prSet presAssocID="{931E55BD-B45B-457B-9448-D87FF7089ACE}" presName="hierChild3" presStyleCnt="0"/>
      <dgm:spPr/>
    </dgm:pt>
  </dgm:ptLst>
  <dgm:cxnLst>
    <dgm:cxn modelId="{9676AF52-F98C-4A1E-9451-349E436F22C6}" type="presOf" srcId="{2A4319F0-1542-41D4-85A0-9877972E1331}" destId="{C07F5830-0CEF-4807-B092-55E9457CAAAC}" srcOrd="0" destOrd="0" presId="urn:microsoft.com/office/officeart/2005/8/layout/orgChart1"/>
    <dgm:cxn modelId="{21A93773-D4D0-475C-B08F-D82480840384}" type="presOf" srcId="{20F9D941-65B6-4BA7-8729-B0D9AAD87128}" destId="{76B814F8-46B3-4600-B270-42099A94BD45}" srcOrd="0" destOrd="0" presId="urn:microsoft.com/office/officeart/2005/8/layout/orgChart1"/>
    <dgm:cxn modelId="{D9E753F4-8C1F-4289-99F2-23B209AADEEC}" srcId="{931E55BD-B45B-457B-9448-D87FF7089ACE}" destId="{F51E0847-7759-4A0E-B151-C24A14B5A90F}" srcOrd="1" destOrd="0" parTransId="{2A4319F0-1542-41D4-85A0-9877972E1331}" sibTransId="{5A7519EB-019D-43C8-8D8A-8589BF04B9C1}"/>
    <dgm:cxn modelId="{1404FD01-5AF8-481F-8B0D-78FFF8B9BB2C}" type="presOf" srcId="{F51E0847-7759-4A0E-B151-C24A14B5A90F}" destId="{98C64431-097E-49B3-8FDD-2F1D20A4D9CE}" srcOrd="0" destOrd="0" presId="urn:microsoft.com/office/officeart/2005/8/layout/orgChart1"/>
    <dgm:cxn modelId="{64F582CF-1E98-477F-89AB-843FCEC5C1FF}" srcId="{931E55BD-B45B-457B-9448-D87FF7089ACE}" destId="{1AF993C3-1AB4-4094-9ED9-1B79D19C642A}" srcOrd="0" destOrd="0" parTransId="{ABC863EE-64A4-4D2E-A404-07E970F8E56C}" sibTransId="{A46FE510-0FFE-406D-BB17-1CCE61EE2F09}"/>
    <dgm:cxn modelId="{99C93420-A339-4AFE-9378-74D93A24EA2B}" srcId="{20F9D941-65B6-4BA7-8729-B0D9AAD87128}" destId="{931E55BD-B45B-457B-9448-D87FF7089ACE}" srcOrd="0" destOrd="0" parTransId="{EB8774FF-5396-45EF-8C24-76058DA97A1D}" sibTransId="{0546F0C6-1276-40E4-A018-CF7C8D23C497}"/>
    <dgm:cxn modelId="{B630C964-FFA1-490D-95B1-F11F00478788}" type="presOf" srcId="{ABC863EE-64A4-4D2E-A404-07E970F8E56C}" destId="{F0ECF602-8426-4BAF-BAF9-D376D1D53B4A}" srcOrd="0" destOrd="0" presId="urn:microsoft.com/office/officeart/2005/8/layout/orgChart1"/>
    <dgm:cxn modelId="{7DAC78A4-C120-49D9-B708-D16B2100D9FF}" type="presOf" srcId="{B32A9FE9-B23E-455C-8923-4C9B79FB150C}" destId="{020E2A77-D978-439D-BD12-F7D82850F1E6}" srcOrd="0" destOrd="0" presId="urn:microsoft.com/office/officeart/2005/8/layout/orgChart1"/>
    <dgm:cxn modelId="{2E89E16A-C19C-4D65-9C84-FEF5A7AE40A3}" type="presOf" srcId="{FD608208-AA3B-46A8-B5A2-863E33424410}" destId="{30E4DAE1-7841-427E-8063-D0FE934C0298}" srcOrd="0" destOrd="0" presId="urn:microsoft.com/office/officeart/2005/8/layout/orgChart1"/>
    <dgm:cxn modelId="{B4F34617-4793-4F86-BFE9-CA7AABA91E71}" type="presOf" srcId="{B32A9FE9-B23E-455C-8923-4C9B79FB150C}" destId="{9BAEA5C1-007E-4130-B3E4-E21376265D0B}" srcOrd="1" destOrd="0" presId="urn:microsoft.com/office/officeart/2005/8/layout/orgChart1"/>
    <dgm:cxn modelId="{3F18218C-B532-4F7D-904E-5B10405ADD38}" type="presOf" srcId="{F51E0847-7759-4A0E-B151-C24A14B5A90F}" destId="{6726ADEA-60E0-47C8-97FD-1CBFB6468D7F}" srcOrd="1" destOrd="0" presId="urn:microsoft.com/office/officeart/2005/8/layout/orgChart1"/>
    <dgm:cxn modelId="{46C5E792-9D5A-42DD-9230-7B2028A94B06}" type="presOf" srcId="{931E55BD-B45B-457B-9448-D87FF7089ACE}" destId="{24EA772F-7FDC-4F40-8AEA-B46E0551E8AE}" srcOrd="1" destOrd="0" presId="urn:microsoft.com/office/officeart/2005/8/layout/orgChart1"/>
    <dgm:cxn modelId="{E26931E1-7882-4D6C-BB06-4BA1BE2375BB}" type="presOf" srcId="{1AF993C3-1AB4-4094-9ED9-1B79D19C642A}" destId="{DD85149D-87C0-42D7-94B6-83C2480E61A7}" srcOrd="1" destOrd="0" presId="urn:microsoft.com/office/officeart/2005/8/layout/orgChart1"/>
    <dgm:cxn modelId="{9347DD8A-6EDD-46EE-941B-D8BDF002D910}" type="presOf" srcId="{1AF993C3-1AB4-4094-9ED9-1B79D19C642A}" destId="{9DF337F9-B7C1-41A4-9EB5-81BB34CFE572}" srcOrd="0" destOrd="0" presId="urn:microsoft.com/office/officeart/2005/8/layout/orgChart1"/>
    <dgm:cxn modelId="{9FDF6F73-F5BE-4007-800C-812EBC000688}" type="presOf" srcId="{931E55BD-B45B-457B-9448-D87FF7089ACE}" destId="{211C049D-AFD8-412D-BAF1-FF2B3D740378}" srcOrd="0" destOrd="0" presId="urn:microsoft.com/office/officeart/2005/8/layout/orgChart1"/>
    <dgm:cxn modelId="{B22BC65B-D330-4401-BB85-C494AA6CCAF7}" srcId="{931E55BD-B45B-457B-9448-D87FF7089ACE}" destId="{B32A9FE9-B23E-455C-8923-4C9B79FB150C}" srcOrd="2" destOrd="0" parTransId="{FD608208-AA3B-46A8-B5A2-863E33424410}" sibTransId="{4C0D8980-981E-40D5-9FEE-AC77F8330466}"/>
    <dgm:cxn modelId="{8D2097C8-2EFF-445B-9DA4-8FE9899FD80E}" type="presParOf" srcId="{76B814F8-46B3-4600-B270-42099A94BD45}" destId="{758CEFB2-4B0C-42BE-AD05-0FF2200C8DA6}" srcOrd="0" destOrd="0" presId="urn:microsoft.com/office/officeart/2005/8/layout/orgChart1"/>
    <dgm:cxn modelId="{51952C8C-E7FA-4D50-9FB9-C0080E5D9878}" type="presParOf" srcId="{758CEFB2-4B0C-42BE-AD05-0FF2200C8DA6}" destId="{EF52FEAA-0019-449D-8A80-56772198B6B7}" srcOrd="0" destOrd="0" presId="urn:microsoft.com/office/officeart/2005/8/layout/orgChart1"/>
    <dgm:cxn modelId="{759B84BB-75A9-4C3D-BF78-584E812123C8}" type="presParOf" srcId="{EF52FEAA-0019-449D-8A80-56772198B6B7}" destId="{211C049D-AFD8-412D-BAF1-FF2B3D740378}" srcOrd="0" destOrd="0" presId="urn:microsoft.com/office/officeart/2005/8/layout/orgChart1"/>
    <dgm:cxn modelId="{ABF0D37A-B7F1-4F00-A6F8-98739B542FDD}" type="presParOf" srcId="{EF52FEAA-0019-449D-8A80-56772198B6B7}" destId="{24EA772F-7FDC-4F40-8AEA-B46E0551E8AE}" srcOrd="1" destOrd="0" presId="urn:microsoft.com/office/officeart/2005/8/layout/orgChart1"/>
    <dgm:cxn modelId="{5C5B7974-91AB-40F9-AB88-4EA604A556C4}" type="presParOf" srcId="{758CEFB2-4B0C-42BE-AD05-0FF2200C8DA6}" destId="{3BB88B9E-B833-474A-98E6-B291AE3CAD7F}" srcOrd="1" destOrd="0" presId="urn:microsoft.com/office/officeart/2005/8/layout/orgChart1"/>
    <dgm:cxn modelId="{8F8906BC-EBF4-421A-A835-AF507A4512B5}" type="presParOf" srcId="{3BB88B9E-B833-474A-98E6-B291AE3CAD7F}" destId="{F0ECF602-8426-4BAF-BAF9-D376D1D53B4A}" srcOrd="0" destOrd="0" presId="urn:microsoft.com/office/officeart/2005/8/layout/orgChart1"/>
    <dgm:cxn modelId="{EE38D83B-F578-458D-A04B-1A091F838DE0}" type="presParOf" srcId="{3BB88B9E-B833-474A-98E6-B291AE3CAD7F}" destId="{BF823A40-DEE0-47B2-B5BE-7241D5CD8CBB}" srcOrd="1" destOrd="0" presId="urn:microsoft.com/office/officeart/2005/8/layout/orgChart1"/>
    <dgm:cxn modelId="{7ADC95E9-9DCA-4E5C-9F3A-0684AD796DB3}" type="presParOf" srcId="{BF823A40-DEE0-47B2-B5BE-7241D5CD8CBB}" destId="{348E019D-9A14-4534-9417-A2786BD51AAC}" srcOrd="0" destOrd="0" presId="urn:microsoft.com/office/officeart/2005/8/layout/orgChart1"/>
    <dgm:cxn modelId="{95E64920-BCA9-49AF-9423-1BF07DF4079A}" type="presParOf" srcId="{348E019D-9A14-4534-9417-A2786BD51AAC}" destId="{9DF337F9-B7C1-41A4-9EB5-81BB34CFE572}" srcOrd="0" destOrd="0" presId="urn:microsoft.com/office/officeart/2005/8/layout/orgChart1"/>
    <dgm:cxn modelId="{958B6C7C-2B78-4EC2-87C3-81483A6C7C90}" type="presParOf" srcId="{348E019D-9A14-4534-9417-A2786BD51AAC}" destId="{DD85149D-87C0-42D7-94B6-83C2480E61A7}" srcOrd="1" destOrd="0" presId="urn:microsoft.com/office/officeart/2005/8/layout/orgChart1"/>
    <dgm:cxn modelId="{14ECECF5-D469-4097-8EAC-F25BD3968881}" type="presParOf" srcId="{BF823A40-DEE0-47B2-B5BE-7241D5CD8CBB}" destId="{2E848C6C-BF16-468F-BD8F-6FA99C6DD552}" srcOrd="1" destOrd="0" presId="urn:microsoft.com/office/officeart/2005/8/layout/orgChart1"/>
    <dgm:cxn modelId="{C52248DA-E35F-4108-A38C-9622A3F3B72D}" type="presParOf" srcId="{BF823A40-DEE0-47B2-B5BE-7241D5CD8CBB}" destId="{916B90E0-3E44-4598-BDEE-39E4E83E89FD}" srcOrd="2" destOrd="0" presId="urn:microsoft.com/office/officeart/2005/8/layout/orgChart1"/>
    <dgm:cxn modelId="{B4EB5FF0-095C-416F-BCA5-1AD5397EFED7}" type="presParOf" srcId="{3BB88B9E-B833-474A-98E6-B291AE3CAD7F}" destId="{C07F5830-0CEF-4807-B092-55E9457CAAAC}" srcOrd="2" destOrd="0" presId="urn:microsoft.com/office/officeart/2005/8/layout/orgChart1"/>
    <dgm:cxn modelId="{20D58AC5-23A8-4700-AAD0-F283EAC6B333}" type="presParOf" srcId="{3BB88B9E-B833-474A-98E6-B291AE3CAD7F}" destId="{7B8455E9-8525-454A-ADCB-CC5FEF839717}" srcOrd="3" destOrd="0" presId="urn:microsoft.com/office/officeart/2005/8/layout/orgChart1"/>
    <dgm:cxn modelId="{2E3A4495-3992-4045-932B-4A8B83647B6B}" type="presParOf" srcId="{7B8455E9-8525-454A-ADCB-CC5FEF839717}" destId="{4288D75C-3153-4147-8119-78C344580631}" srcOrd="0" destOrd="0" presId="urn:microsoft.com/office/officeart/2005/8/layout/orgChart1"/>
    <dgm:cxn modelId="{8AB4CE24-E94C-48A1-BF31-752F22F5F6BE}" type="presParOf" srcId="{4288D75C-3153-4147-8119-78C344580631}" destId="{98C64431-097E-49B3-8FDD-2F1D20A4D9CE}" srcOrd="0" destOrd="0" presId="urn:microsoft.com/office/officeart/2005/8/layout/orgChart1"/>
    <dgm:cxn modelId="{B281A0CE-B6C3-4DA9-8251-F451F1261A1E}" type="presParOf" srcId="{4288D75C-3153-4147-8119-78C344580631}" destId="{6726ADEA-60E0-47C8-97FD-1CBFB6468D7F}" srcOrd="1" destOrd="0" presId="urn:microsoft.com/office/officeart/2005/8/layout/orgChart1"/>
    <dgm:cxn modelId="{8E686984-6703-4BB3-8C36-075841F9B926}" type="presParOf" srcId="{7B8455E9-8525-454A-ADCB-CC5FEF839717}" destId="{D35CF595-171E-4929-A018-E75D8F71C3C3}" srcOrd="1" destOrd="0" presId="urn:microsoft.com/office/officeart/2005/8/layout/orgChart1"/>
    <dgm:cxn modelId="{602D2988-B60C-4DB8-A0EA-1B7FA9D025F7}" type="presParOf" srcId="{7B8455E9-8525-454A-ADCB-CC5FEF839717}" destId="{5F9C87C3-BA3A-4BEC-981B-DDDBA9F4E82B}" srcOrd="2" destOrd="0" presId="urn:microsoft.com/office/officeart/2005/8/layout/orgChart1"/>
    <dgm:cxn modelId="{1716FE50-FBC4-4F9A-8683-C859BC2A7C3E}" type="presParOf" srcId="{3BB88B9E-B833-474A-98E6-B291AE3CAD7F}" destId="{30E4DAE1-7841-427E-8063-D0FE934C0298}" srcOrd="4" destOrd="0" presId="urn:microsoft.com/office/officeart/2005/8/layout/orgChart1"/>
    <dgm:cxn modelId="{ED6E761E-43CD-4244-8EDC-1B12A9212617}" type="presParOf" srcId="{3BB88B9E-B833-474A-98E6-B291AE3CAD7F}" destId="{AED7623E-7C0E-4173-B211-8194A768131B}" srcOrd="5" destOrd="0" presId="urn:microsoft.com/office/officeart/2005/8/layout/orgChart1"/>
    <dgm:cxn modelId="{E251CC8A-5FB9-41FF-BC51-F5C57723C0E0}" type="presParOf" srcId="{AED7623E-7C0E-4173-B211-8194A768131B}" destId="{BDD0AA98-DD4A-4B02-A825-85D0AA5C805B}" srcOrd="0" destOrd="0" presId="urn:microsoft.com/office/officeart/2005/8/layout/orgChart1"/>
    <dgm:cxn modelId="{B7600ED7-FBCF-4AEA-944A-4C33640977A3}" type="presParOf" srcId="{BDD0AA98-DD4A-4B02-A825-85D0AA5C805B}" destId="{020E2A77-D978-439D-BD12-F7D82850F1E6}" srcOrd="0" destOrd="0" presId="urn:microsoft.com/office/officeart/2005/8/layout/orgChart1"/>
    <dgm:cxn modelId="{8996C89C-9F6B-4A63-AFB1-ACD402CAB50C}" type="presParOf" srcId="{BDD0AA98-DD4A-4B02-A825-85D0AA5C805B}" destId="{9BAEA5C1-007E-4130-B3E4-E21376265D0B}" srcOrd="1" destOrd="0" presId="urn:microsoft.com/office/officeart/2005/8/layout/orgChart1"/>
    <dgm:cxn modelId="{07B3BB1D-3DEB-4BCF-9354-90918F48CFD5}" type="presParOf" srcId="{AED7623E-7C0E-4173-B211-8194A768131B}" destId="{745FC4D9-1A4E-4726-9888-3C74A4FA2F07}" srcOrd="1" destOrd="0" presId="urn:microsoft.com/office/officeart/2005/8/layout/orgChart1"/>
    <dgm:cxn modelId="{DFDD9451-ABEA-48EC-9A4E-7F11E760AF15}" type="presParOf" srcId="{AED7623E-7C0E-4173-B211-8194A768131B}" destId="{0533959D-C87A-4FDD-BBAD-A989AE40C610}" srcOrd="2" destOrd="0" presId="urn:microsoft.com/office/officeart/2005/8/layout/orgChart1"/>
    <dgm:cxn modelId="{9A20214D-4E81-41CE-BF71-2F1A87F25B26}" type="presParOf" srcId="{758CEFB2-4B0C-42BE-AD05-0FF2200C8DA6}" destId="{E54E23C7-87FF-45B0-A699-33FF42754E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3DA0A-128E-4808-AC4F-E9E201202C37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41DD9-5A06-4CDC-9746-13BD702AE277}">
      <dgm:prSet phldrT="[Текст]"/>
      <dgm:spPr/>
      <dgm:t>
        <a:bodyPr/>
        <a:lstStyle/>
        <a:p>
          <a:r>
            <a:rPr lang="uk-UA"/>
            <a:t>Континентальні магнітні аномалії</a:t>
          </a:r>
          <a:endParaRPr lang="ru-RU"/>
        </a:p>
      </dgm:t>
    </dgm:pt>
    <dgm:pt modelId="{CF05A146-62D9-4173-A086-EBBD542D2052}" type="parTrans" cxnId="{30A064DD-E523-4E5E-866A-768A006CB6A9}">
      <dgm:prSet/>
      <dgm:spPr/>
      <dgm:t>
        <a:bodyPr/>
        <a:lstStyle/>
        <a:p>
          <a:endParaRPr lang="ru-RU"/>
        </a:p>
      </dgm:t>
    </dgm:pt>
    <dgm:pt modelId="{67810EB9-2B3C-4C71-86E7-AE46B4A26FC0}" type="sibTrans" cxnId="{30A064DD-E523-4E5E-866A-768A006CB6A9}">
      <dgm:prSet/>
      <dgm:spPr/>
      <dgm:t>
        <a:bodyPr/>
        <a:lstStyle/>
        <a:p>
          <a:endParaRPr lang="ru-RU"/>
        </a:p>
      </dgm:t>
    </dgm:pt>
    <dgm:pt modelId="{2E30D479-F125-47C3-BFC8-9F25E1321F58}">
      <dgm:prSet phldrT="[Текст]"/>
      <dgm:spPr/>
      <dgm:t>
        <a:bodyPr/>
        <a:lstStyle/>
        <a:p>
          <a:r>
            <a:rPr lang="ru-RU" b="0" i="0"/>
            <a:t>площа 10-100 тисяч км ; поле аномалій дипольне; пов'язані з особливостями потоків в ядрі Землі, що генерують її магнітне поле.</a:t>
          </a:r>
          <a:endParaRPr lang="ru-RU"/>
        </a:p>
      </dgm:t>
    </dgm:pt>
    <dgm:pt modelId="{7AC8500C-43C3-4428-AE5D-F457CD212868}" type="parTrans" cxnId="{3BC68B3C-B79A-4E33-834E-900916AD576A}">
      <dgm:prSet/>
      <dgm:spPr/>
      <dgm:t>
        <a:bodyPr/>
        <a:lstStyle/>
        <a:p>
          <a:endParaRPr lang="ru-RU"/>
        </a:p>
      </dgm:t>
    </dgm:pt>
    <dgm:pt modelId="{3E212D3E-9772-44CC-9E7A-E0B96CDD119F}" type="sibTrans" cxnId="{3BC68B3C-B79A-4E33-834E-900916AD576A}">
      <dgm:prSet/>
      <dgm:spPr/>
      <dgm:t>
        <a:bodyPr/>
        <a:lstStyle/>
        <a:p>
          <a:endParaRPr lang="ru-RU"/>
        </a:p>
      </dgm:t>
    </dgm:pt>
    <dgm:pt modelId="{E8D120DC-CAC3-4419-8B58-CDA8EB1B1F33}" type="pres">
      <dgm:prSet presAssocID="{5573DA0A-128E-4808-AC4F-E9E201202C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860001-EEFA-4186-8B16-C082F4617220}" type="pres">
      <dgm:prSet presAssocID="{1CB41DD9-5A06-4CDC-9746-13BD702AE277}" presName="root" presStyleCnt="0"/>
      <dgm:spPr/>
    </dgm:pt>
    <dgm:pt modelId="{9339D3E6-55CD-45F3-91FF-2FE6C38FB42A}" type="pres">
      <dgm:prSet presAssocID="{1CB41DD9-5A06-4CDC-9746-13BD702AE277}" presName="rootComposite" presStyleCnt="0"/>
      <dgm:spPr/>
    </dgm:pt>
    <dgm:pt modelId="{22B6459C-7A94-42AB-A70C-0DA6F39BA09C}" type="pres">
      <dgm:prSet presAssocID="{1CB41DD9-5A06-4CDC-9746-13BD702AE277}" presName="rootText" presStyleLbl="node1" presStyleIdx="0" presStyleCnt="1" custScaleX="187121" custLinFactNeighborX="-1154" custLinFactNeighborY="-168"/>
      <dgm:spPr/>
      <dgm:t>
        <a:bodyPr/>
        <a:lstStyle/>
        <a:p>
          <a:endParaRPr lang="ru-RU"/>
        </a:p>
      </dgm:t>
    </dgm:pt>
    <dgm:pt modelId="{FFE21A58-D08D-44D2-93A6-FA0EF1148714}" type="pres">
      <dgm:prSet presAssocID="{1CB41DD9-5A06-4CDC-9746-13BD702AE27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35828DB-7721-499B-8CBF-7216A4D6F436}" type="pres">
      <dgm:prSet presAssocID="{1CB41DD9-5A06-4CDC-9746-13BD702AE277}" presName="childShape" presStyleCnt="0"/>
      <dgm:spPr/>
    </dgm:pt>
    <dgm:pt modelId="{77897278-6125-4E5E-907C-70BA34590F18}" type="pres">
      <dgm:prSet presAssocID="{7AC8500C-43C3-4428-AE5D-F457CD212868}" presName="Name13" presStyleLbl="parChTrans1D2" presStyleIdx="0" presStyleCnt="1"/>
      <dgm:spPr/>
      <dgm:t>
        <a:bodyPr/>
        <a:lstStyle/>
        <a:p>
          <a:endParaRPr lang="ru-RU"/>
        </a:p>
      </dgm:t>
    </dgm:pt>
    <dgm:pt modelId="{6806348A-B2F4-46B4-BE5C-B1244C5D385B}" type="pres">
      <dgm:prSet presAssocID="{2E30D479-F125-47C3-BFC8-9F25E1321F58}" presName="childText" presStyleLbl="bgAcc1" presStyleIdx="0" presStyleCnt="1" custScaleX="183281" custScaleY="190498" custLinFactNeighborX="-3416" custLinFactNeighborY="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B5F87-1A3B-4C95-819D-3439DEB4A6BD}" type="presOf" srcId="{1CB41DD9-5A06-4CDC-9746-13BD702AE277}" destId="{22B6459C-7A94-42AB-A70C-0DA6F39BA09C}" srcOrd="0" destOrd="0" presId="urn:microsoft.com/office/officeart/2005/8/layout/hierarchy3"/>
    <dgm:cxn modelId="{B1EDA0B1-1C7F-4C8D-AD68-7A7596079C51}" type="presOf" srcId="{5573DA0A-128E-4808-AC4F-E9E201202C37}" destId="{E8D120DC-CAC3-4419-8B58-CDA8EB1B1F33}" srcOrd="0" destOrd="0" presId="urn:microsoft.com/office/officeart/2005/8/layout/hierarchy3"/>
    <dgm:cxn modelId="{6BDF68F7-E287-444D-9BDE-65398CA50978}" type="presOf" srcId="{1CB41DD9-5A06-4CDC-9746-13BD702AE277}" destId="{FFE21A58-D08D-44D2-93A6-FA0EF1148714}" srcOrd="1" destOrd="0" presId="urn:microsoft.com/office/officeart/2005/8/layout/hierarchy3"/>
    <dgm:cxn modelId="{A360ED0A-BC09-4B31-A898-493BA8244F19}" type="presOf" srcId="{7AC8500C-43C3-4428-AE5D-F457CD212868}" destId="{77897278-6125-4E5E-907C-70BA34590F18}" srcOrd="0" destOrd="0" presId="urn:microsoft.com/office/officeart/2005/8/layout/hierarchy3"/>
    <dgm:cxn modelId="{3BC68B3C-B79A-4E33-834E-900916AD576A}" srcId="{1CB41DD9-5A06-4CDC-9746-13BD702AE277}" destId="{2E30D479-F125-47C3-BFC8-9F25E1321F58}" srcOrd="0" destOrd="0" parTransId="{7AC8500C-43C3-4428-AE5D-F457CD212868}" sibTransId="{3E212D3E-9772-44CC-9E7A-E0B96CDD119F}"/>
    <dgm:cxn modelId="{30A064DD-E523-4E5E-866A-768A006CB6A9}" srcId="{5573DA0A-128E-4808-AC4F-E9E201202C37}" destId="{1CB41DD9-5A06-4CDC-9746-13BD702AE277}" srcOrd="0" destOrd="0" parTransId="{CF05A146-62D9-4173-A086-EBBD542D2052}" sibTransId="{67810EB9-2B3C-4C71-86E7-AE46B4A26FC0}"/>
    <dgm:cxn modelId="{3EE7D7AE-BEA2-48FE-A391-BB77001C5662}" type="presOf" srcId="{2E30D479-F125-47C3-BFC8-9F25E1321F58}" destId="{6806348A-B2F4-46B4-BE5C-B1244C5D385B}" srcOrd="0" destOrd="0" presId="urn:microsoft.com/office/officeart/2005/8/layout/hierarchy3"/>
    <dgm:cxn modelId="{9AB4F053-494C-491F-89E4-1F2C881CC1A5}" type="presParOf" srcId="{E8D120DC-CAC3-4419-8B58-CDA8EB1B1F33}" destId="{AB860001-EEFA-4186-8B16-C082F4617220}" srcOrd="0" destOrd="0" presId="urn:microsoft.com/office/officeart/2005/8/layout/hierarchy3"/>
    <dgm:cxn modelId="{04339905-D51A-4496-868A-6C3925BA9158}" type="presParOf" srcId="{AB860001-EEFA-4186-8B16-C082F4617220}" destId="{9339D3E6-55CD-45F3-91FF-2FE6C38FB42A}" srcOrd="0" destOrd="0" presId="urn:microsoft.com/office/officeart/2005/8/layout/hierarchy3"/>
    <dgm:cxn modelId="{72E56134-77D5-420C-BA96-839549B8CFB2}" type="presParOf" srcId="{9339D3E6-55CD-45F3-91FF-2FE6C38FB42A}" destId="{22B6459C-7A94-42AB-A70C-0DA6F39BA09C}" srcOrd="0" destOrd="0" presId="urn:microsoft.com/office/officeart/2005/8/layout/hierarchy3"/>
    <dgm:cxn modelId="{5877A860-722C-40DC-99E6-89896FEDCC8D}" type="presParOf" srcId="{9339D3E6-55CD-45F3-91FF-2FE6C38FB42A}" destId="{FFE21A58-D08D-44D2-93A6-FA0EF1148714}" srcOrd="1" destOrd="0" presId="urn:microsoft.com/office/officeart/2005/8/layout/hierarchy3"/>
    <dgm:cxn modelId="{66CE5AFB-A673-4279-8E43-945AE4EC99E2}" type="presParOf" srcId="{AB860001-EEFA-4186-8B16-C082F4617220}" destId="{235828DB-7721-499B-8CBF-7216A4D6F436}" srcOrd="1" destOrd="0" presId="urn:microsoft.com/office/officeart/2005/8/layout/hierarchy3"/>
    <dgm:cxn modelId="{A7396B10-7FC3-4DFD-8D47-6030D4CD6FB9}" type="presParOf" srcId="{235828DB-7721-499B-8CBF-7216A4D6F436}" destId="{77897278-6125-4E5E-907C-70BA34590F18}" srcOrd="0" destOrd="0" presId="urn:microsoft.com/office/officeart/2005/8/layout/hierarchy3"/>
    <dgm:cxn modelId="{C5A01BDA-5642-4DB4-ABF1-ED40C56DEFCC}" type="presParOf" srcId="{235828DB-7721-499B-8CBF-7216A4D6F436}" destId="{6806348A-B2F4-46B4-BE5C-B1244C5D385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73DA0A-128E-4808-AC4F-E9E201202C37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41DD9-5A06-4CDC-9746-13BD702AE277}">
      <dgm:prSet phldrT="[Текст]"/>
      <dgm:spPr/>
      <dgm:t>
        <a:bodyPr/>
        <a:lstStyle/>
        <a:p>
          <a:r>
            <a:rPr lang="uk-UA"/>
            <a:t>Регіональні магнітні аномалії</a:t>
          </a:r>
          <a:endParaRPr lang="ru-RU"/>
        </a:p>
      </dgm:t>
    </dgm:pt>
    <dgm:pt modelId="{CF05A146-62D9-4173-A086-EBBD542D2052}" type="parTrans" cxnId="{30A064DD-E523-4E5E-866A-768A006CB6A9}">
      <dgm:prSet/>
      <dgm:spPr/>
      <dgm:t>
        <a:bodyPr/>
        <a:lstStyle/>
        <a:p>
          <a:endParaRPr lang="ru-RU"/>
        </a:p>
      </dgm:t>
    </dgm:pt>
    <dgm:pt modelId="{67810EB9-2B3C-4C71-86E7-AE46B4A26FC0}" type="sibTrans" cxnId="{30A064DD-E523-4E5E-866A-768A006CB6A9}">
      <dgm:prSet/>
      <dgm:spPr/>
      <dgm:t>
        <a:bodyPr/>
        <a:lstStyle/>
        <a:p>
          <a:endParaRPr lang="ru-RU"/>
        </a:p>
      </dgm:t>
    </dgm:pt>
    <dgm:pt modelId="{B6886FAE-3BB9-47C3-B4E2-93CC2A29084C}">
      <dgm:prSet phldrT="[Текст]"/>
      <dgm:spPr/>
      <dgm:t>
        <a:bodyPr/>
        <a:lstStyle/>
        <a:p>
          <a:r>
            <a:rPr lang="ru-RU" b="0" i="0" dirty="0"/>
            <a:t>1-10 </a:t>
          </a:r>
          <a:r>
            <a:rPr lang="ru-RU" b="0" i="0" dirty="0" err="1"/>
            <a:t>тисяч</a:t>
          </a:r>
          <a:r>
            <a:rPr lang="ru-RU" b="0" i="0" dirty="0"/>
            <a:t> км; </a:t>
          </a:r>
          <a:r>
            <a:rPr lang="ru-RU" b="0" i="0" dirty="0" err="1"/>
            <a:t>пов'язані</a:t>
          </a:r>
          <a:r>
            <a:rPr lang="ru-RU" b="0" i="0" dirty="0"/>
            <a:t> </a:t>
          </a:r>
          <a:r>
            <a:rPr lang="ru-RU" b="0" i="0" dirty="0" err="1"/>
            <a:t>з</a:t>
          </a:r>
          <a:r>
            <a:rPr lang="ru-RU" b="0" i="0" dirty="0"/>
            <a:t> </a:t>
          </a:r>
          <a:r>
            <a:rPr lang="ru-RU" b="0" i="0" dirty="0" err="1"/>
            <a:t>особливостями</a:t>
          </a:r>
          <a:r>
            <a:rPr lang="ru-RU" b="0" i="0" dirty="0"/>
            <a:t> </a:t>
          </a:r>
          <a:r>
            <a:rPr lang="ru-RU" b="0" i="0" dirty="0" err="1"/>
            <a:t>будови</a:t>
          </a:r>
          <a:r>
            <a:rPr lang="ru-RU" b="0" i="0" dirty="0"/>
            <a:t> </a:t>
          </a:r>
          <a:r>
            <a:rPr lang="ru-RU" b="0" i="0" dirty="0" err="1"/>
            <a:t>земної</a:t>
          </a:r>
          <a:r>
            <a:rPr lang="ru-RU" b="0" i="0" dirty="0"/>
            <a:t> кори; поле </a:t>
          </a:r>
          <a:r>
            <a:rPr lang="ru-RU" b="0" i="0" dirty="0" err="1"/>
            <a:t>аномалій</a:t>
          </a:r>
          <a:r>
            <a:rPr lang="ru-RU" b="0" i="0" dirty="0"/>
            <a:t> складне.</a:t>
          </a:r>
          <a:endParaRPr lang="ru-RU" dirty="0"/>
        </a:p>
      </dgm:t>
    </dgm:pt>
    <dgm:pt modelId="{CB0995BB-98D2-4F37-A117-AA8568B66618}" type="parTrans" cxnId="{1A87CC45-F091-49AD-8FBA-286C12E49645}">
      <dgm:prSet/>
      <dgm:spPr/>
      <dgm:t>
        <a:bodyPr/>
        <a:lstStyle/>
        <a:p>
          <a:endParaRPr lang="ru-RU"/>
        </a:p>
      </dgm:t>
    </dgm:pt>
    <dgm:pt modelId="{CB51FBC5-8F1D-4B21-B4BC-20B2A7B102A6}" type="sibTrans" cxnId="{1A87CC45-F091-49AD-8FBA-286C12E49645}">
      <dgm:prSet/>
      <dgm:spPr/>
      <dgm:t>
        <a:bodyPr/>
        <a:lstStyle/>
        <a:p>
          <a:endParaRPr lang="ru-RU"/>
        </a:p>
      </dgm:t>
    </dgm:pt>
    <dgm:pt modelId="{E8D120DC-CAC3-4419-8B58-CDA8EB1B1F33}" type="pres">
      <dgm:prSet presAssocID="{5573DA0A-128E-4808-AC4F-E9E201202C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860001-EEFA-4186-8B16-C082F4617220}" type="pres">
      <dgm:prSet presAssocID="{1CB41DD9-5A06-4CDC-9746-13BD702AE277}" presName="root" presStyleCnt="0"/>
      <dgm:spPr/>
    </dgm:pt>
    <dgm:pt modelId="{9339D3E6-55CD-45F3-91FF-2FE6C38FB42A}" type="pres">
      <dgm:prSet presAssocID="{1CB41DD9-5A06-4CDC-9746-13BD702AE277}" presName="rootComposite" presStyleCnt="0"/>
      <dgm:spPr/>
    </dgm:pt>
    <dgm:pt modelId="{22B6459C-7A94-42AB-A70C-0DA6F39BA09C}" type="pres">
      <dgm:prSet presAssocID="{1CB41DD9-5A06-4CDC-9746-13BD702AE277}" presName="rootText" presStyleLbl="node1" presStyleIdx="0" presStyleCnt="1" custScaleX="187121"/>
      <dgm:spPr/>
      <dgm:t>
        <a:bodyPr/>
        <a:lstStyle/>
        <a:p>
          <a:endParaRPr lang="ru-RU"/>
        </a:p>
      </dgm:t>
    </dgm:pt>
    <dgm:pt modelId="{FFE21A58-D08D-44D2-93A6-FA0EF1148714}" type="pres">
      <dgm:prSet presAssocID="{1CB41DD9-5A06-4CDC-9746-13BD702AE27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35828DB-7721-499B-8CBF-7216A4D6F436}" type="pres">
      <dgm:prSet presAssocID="{1CB41DD9-5A06-4CDC-9746-13BD702AE277}" presName="childShape" presStyleCnt="0"/>
      <dgm:spPr/>
    </dgm:pt>
    <dgm:pt modelId="{4B441CF7-83F6-435E-A256-519C9DFE62DF}" type="pres">
      <dgm:prSet presAssocID="{CB0995BB-98D2-4F37-A117-AA8568B66618}" presName="Name13" presStyleLbl="parChTrans1D2" presStyleIdx="0" presStyleCnt="1"/>
      <dgm:spPr/>
      <dgm:t>
        <a:bodyPr/>
        <a:lstStyle/>
        <a:p>
          <a:endParaRPr lang="ru-RU"/>
        </a:p>
      </dgm:t>
    </dgm:pt>
    <dgm:pt modelId="{E96C1051-E9D9-4BFC-A7C3-A0365560B647}" type="pres">
      <dgm:prSet presAssocID="{B6886FAE-3BB9-47C3-B4E2-93CC2A29084C}" presName="childText" presStyleLbl="bgAcc1" presStyleIdx="0" presStyleCnt="1" custScaleX="167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A34299-0C06-4BDC-B962-378196ADEB1D}" type="presOf" srcId="{1CB41DD9-5A06-4CDC-9746-13BD702AE277}" destId="{FFE21A58-D08D-44D2-93A6-FA0EF1148714}" srcOrd="1" destOrd="0" presId="urn:microsoft.com/office/officeart/2005/8/layout/hierarchy3"/>
    <dgm:cxn modelId="{D3C60598-974F-4353-A3AC-4490993B66CD}" type="presOf" srcId="{5573DA0A-128E-4808-AC4F-E9E201202C37}" destId="{E8D120DC-CAC3-4419-8B58-CDA8EB1B1F33}" srcOrd="0" destOrd="0" presId="urn:microsoft.com/office/officeart/2005/8/layout/hierarchy3"/>
    <dgm:cxn modelId="{25B2E0D3-DD25-4F7A-A52C-E66C9A6A9F4E}" type="presOf" srcId="{1CB41DD9-5A06-4CDC-9746-13BD702AE277}" destId="{22B6459C-7A94-42AB-A70C-0DA6F39BA09C}" srcOrd="0" destOrd="0" presId="urn:microsoft.com/office/officeart/2005/8/layout/hierarchy3"/>
    <dgm:cxn modelId="{B23F2BA7-0F61-4DBE-AC88-964DF2F7AEE0}" type="presOf" srcId="{CB0995BB-98D2-4F37-A117-AA8568B66618}" destId="{4B441CF7-83F6-435E-A256-519C9DFE62DF}" srcOrd="0" destOrd="0" presId="urn:microsoft.com/office/officeart/2005/8/layout/hierarchy3"/>
    <dgm:cxn modelId="{F0EE0C8D-45DC-40BD-A073-37FC90B6811D}" type="presOf" srcId="{B6886FAE-3BB9-47C3-B4E2-93CC2A29084C}" destId="{E96C1051-E9D9-4BFC-A7C3-A0365560B647}" srcOrd="0" destOrd="0" presId="urn:microsoft.com/office/officeart/2005/8/layout/hierarchy3"/>
    <dgm:cxn modelId="{30A064DD-E523-4E5E-866A-768A006CB6A9}" srcId="{5573DA0A-128E-4808-AC4F-E9E201202C37}" destId="{1CB41DD9-5A06-4CDC-9746-13BD702AE277}" srcOrd="0" destOrd="0" parTransId="{CF05A146-62D9-4173-A086-EBBD542D2052}" sibTransId="{67810EB9-2B3C-4C71-86E7-AE46B4A26FC0}"/>
    <dgm:cxn modelId="{1A87CC45-F091-49AD-8FBA-286C12E49645}" srcId="{1CB41DD9-5A06-4CDC-9746-13BD702AE277}" destId="{B6886FAE-3BB9-47C3-B4E2-93CC2A29084C}" srcOrd="0" destOrd="0" parTransId="{CB0995BB-98D2-4F37-A117-AA8568B66618}" sibTransId="{CB51FBC5-8F1D-4B21-B4BC-20B2A7B102A6}"/>
    <dgm:cxn modelId="{A024450D-28E4-4ECD-826C-EE5F8484A216}" type="presParOf" srcId="{E8D120DC-CAC3-4419-8B58-CDA8EB1B1F33}" destId="{AB860001-EEFA-4186-8B16-C082F4617220}" srcOrd="0" destOrd="0" presId="urn:microsoft.com/office/officeart/2005/8/layout/hierarchy3"/>
    <dgm:cxn modelId="{ABBDCDD7-7406-42EE-AA38-ABA25563DEEB}" type="presParOf" srcId="{AB860001-EEFA-4186-8B16-C082F4617220}" destId="{9339D3E6-55CD-45F3-91FF-2FE6C38FB42A}" srcOrd="0" destOrd="0" presId="urn:microsoft.com/office/officeart/2005/8/layout/hierarchy3"/>
    <dgm:cxn modelId="{AB96F8C6-70C0-4ECA-B7AA-4FEFC9B41423}" type="presParOf" srcId="{9339D3E6-55CD-45F3-91FF-2FE6C38FB42A}" destId="{22B6459C-7A94-42AB-A70C-0DA6F39BA09C}" srcOrd="0" destOrd="0" presId="urn:microsoft.com/office/officeart/2005/8/layout/hierarchy3"/>
    <dgm:cxn modelId="{0FFD0784-6E07-48D9-8FCD-D5AEB9D916B9}" type="presParOf" srcId="{9339D3E6-55CD-45F3-91FF-2FE6C38FB42A}" destId="{FFE21A58-D08D-44D2-93A6-FA0EF1148714}" srcOrd="1" destOrd="0" presId="urn:microsoft.com/office/officeart/2005/8/layout/hierarchy3"/>
    <dgm:cxn modelId="{8ADC65F5-9C13-4C6A-8CE4-4D156101BB14}" type="presParOf" srcId="{AB860001-EEFA-4186-8B16-C082F4617220}" destId="{235828DB-7721-499B-8CBF-7216A4D6F436}" srcOrd="1" destOrd="0" presId="urn:microsoft.com/office/officeart/2005/8/layout/hierarchy3"/>
    <dgm:cxn modelId="{812C9C37-6181-4AA0-8739-94273D33E3EE}" type="presParOf" srcId="{235828DB-7721-499B-8CBF-7216A4D6F436}" destId="{4B441CF7-83F6-435E-A256-519C9DFE62DF}" srcOrd="0" destOrd="0" presId="urn:microsoft.com/office/officeart/2005/8/layout/hierarchy3"/>
    <dgm:cxn modelId="{9805E717-544A-48F1-8E90-A4906F46AE57}" type="presParOf" srcId="{235828DB-7721-499B-8CBF-7216A4D6F436}" destId="{E96C1051-E9D9-4BFC-A7C3-A0365560B6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73DA0A-128E-4808-AC4F-E9E201202C37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41DD9-5A06-4CDC-9746-13BD702AE277}">
      <dgm:prSet phldrT="[Текст]"/>
      <dgm:spPr/>
      <dgm:t>
        <a:bodyPr/>
        <a:lstStyle/>
        <a:p>
          <a:r>
            <a:rPr lang="uk-UA"/>
            <a:t>Локальні магнітні аномалії</a:t>
          </a:r>
          <a:endParaRPr lang="ru-RU"/>
        </a:p>
      </dgm:t>
    </dgm:pt>
    <dgm:pt modelId="{CF05A146-62D9-4173-A086-EBBD542D2052}" type="parTrans" cxnId="{30A064DD-E523-4E5E-866A-768A006CB6A9}">
      <dgm:prSet/>
      <dgm:spPr/>
      <dgm:t>
        <a:bodyPr/>
        <a:lstStyle/>
        <a:p>
          <a:endParaRPr lang="ru-RU"/>
        </a:p>
      </dgm:t>
    </dgm:pt>
    <dgm:pt modelId="{67810EB9-2B3C-4C71-86E7-AE46B4A26FC0}" type="sibTrans" cxnId="{30A064DD-E523-4E5E-866A-768A006CB6A9}">
      <dgm:prSet/>
      <dgm:spPr/>
      <dgm:t>
        <a:bodyPr/>
        <a:lstStyle/>
        <a:p>
          <a:endParaRPr lang="ru-RU"/>
        </a:p>
      </dgm:t>
    </dgm:pt>
    <dgm:pt modelId="{0A226FF4-C8A8-4C87-82D3-2AE0497CF711}">
      <dgm:prSet phldrT="[Текст]"/>
      <dgm:spPr/>
      <dgm:t>
        <a:bodyPr/>
        <a:lstStyle/>
        <a:p>
          <a:r>
            <a:rPr lang="ru-RU" b="0" i="0" dirty="0" err="1"/>
            <a:t>сотні</a:t>
          </a:r>
          <a:r>
            <a:rPr lang="ru-RU" b="0" i="0" dirty="0"/>
            <a:t> м - </a:t>
          </a:r>
          <a:r>
            <a:rPr lang="ru-RU" b="0" i="0" dirty="0" err="1"/>
            <a:t>сотні</a:t>
          </a:r>
          <a:r>
            <a:rPr lang="ru-RU" b="0" i="0" dirty="0"/>
            <a:t> км; </a:t>
          </a:r>
          <a:r>
            <a:rPr lang="ru-RU" b="0" i="0" dirty="0" err="1"/>
            <a:t>пов'язані</a:t>
          </a:r>
          <a:r>
            <a:rPr lang="ru-RU" b="0" i="0" dirty="0"/>
            <a:t> </a:t>
          </a:r>
          <a:r>
            <a:rPr lang="ru-RU" b="0" i="0" dirty="0" err="1"/>
            <a:t>з</a:t>
          </a:r>
          <a:r>
            <a:rPr lang="ru-RU" b="0" i="0" dirty="0"/>
            <a:t> </a:t>
          </a:r>
          <a:r>
            <a:rPr lang="ru-RU" b="0" i="0" dirty="0" err="1"/>
            <a:t>будовою</a:t>
          </a:r>
          <a:r>
            <a:rPr lang="ru-RU" b="0" i="0" dirty="0"/>
            <a:t> </a:t>
          </a:r>
          <a:r>
            <a:rPr lang="ru-RU" b="0" i="0" dirty="0" err="1"/>
            <a:t>верхніх</a:t>
          </a:r>
          <a:r>
            <a:rPr lang="ru-RU" b="0" i="0" dirty="0"/>
            <a:t> </a:t>
          </a:r>
          <a:r>
            <a:rPr lang="ru-RU" b="0" i="0" dirty="0" err="1"/>
            <a:t>частин</a:t>
          </a:r>
          <a:r>
            <a:rPr lang="ru-RU" b="0" i="0" dirty="0"/>
            <a:t> кори, </a:t>
          </a:r>
          <a:r>
            <a:rPr lang="ru-RU" b="0" i="0" dirty="0" err="1"/>
            <a:t>або</a:t>
          </a:r>
          <a:r>
            <a:rPr lang="ru-RU" b="0" i="0" dirty="0"/>
            <a:t> </a:t>
          </a:r>
          <a:r>
            <a:rPr lang="ru-RU" b="0" i="0" dirty="0" err="1"/>
            <a:t>особливостями</a:t>
          </a:r>
          <a:r>
            <a:rPr lang="ru-RU" b="0" i="0" dirty="0"/>
            <a:t> </a:t>
          </a:r>
          <a:r>
            <a:rPr lang="ru-RU" b="0" i="0" dirty="0" err="1"/>
            <a:t>намагніченості</a:t>
          </a:r>
          <a:r>
            <a:rPr lang="ru-RU" b="0" i="0" dirty="0"/>
            <a:t> </a:t>
          </a:r>
          <a:r>
            <a:rPr lang="ru-RU" b="0" i="0" dirty="0" err="1"/>
            <a:t>поверхневих</a:t>
          </a:r>
          <a:r>
            <a:rPr lang="ru-RU" b="0" i="0" dirty="0"/>
            <a:t> </a:t>
          </a:r>
          <a:r>
            <a:rPr lang="ru-RU" b="0" i="0" dirty="0" err="1"/>
            <a:t>порід</a:t>
          </a:r>
          <a:r>
            <a:rPr lang="ru-RU" b="0" i="0" dirty="0"/>
            <a:t>.</a:t>
          </a:r>
          <a:endParaRPr lang="ru-RU" dirty="0"/>
        </a:p>
      </dgm:t>
    </dgm:pt>
    <dgm:pt modelId="{1CA6EBC5-192A-4A3D-8E7E-714CF48230C8}" type="parTrans" cxnId="{D43114FC-F15B-423D-9ADE-3296ACBA30DE}">
      <dgm:prSet/>
      <dgm:spPr/>
      <dgm:t>
        <a:bodyPr/>
        <a:lstStyle/>
        <a:p>
          <a:endParaRPr lang="ru-RU"/>
        </a:p>
      </dgm:t>
    </dgm:pt>
    <dgm:pt modelId="{CAD9EC84-6533-41AA-AD1F-5E63310EAD29}" type="sibTrans" cxnId="{D43114FC-F15B-423D-9ADE-3296ACBA30DE}">
      <dgm:prSet/>
      <dgm:spPr/>
      <dgm:t>
        <a:bodyPr/>
        <a:lstStyle/>
        <a:p>
          <a:endParaRPr lang="ru-RU"/>
        </a:p>
      </dgm:t>
    </dgm:pt>
    <dgm:pt modelId="{E8D120DC-CAC3-4419-8B58-CDA8EB1B1F33}" type="pres">
      <dgm:prSet presAssocID="{5573DA0A-128E-4808-AC4F-E9E201202C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860001-EEFA-4186-8B16-C082F4617220}" type="pres">
      <dgm:prSet presAssocID="{1CB41DD9-5A06-4CDC-9746-13BD702AE277}" presName="root" presStyleCnt="0"/>
      <dgm:spPr/>
    </dgm:pt>
    <dgm:pt modelId="{9339D3E6-55CD-45F3-91FF-2FE6C38FB42A}" type="pres">
      <dgm:prSet presAssocID="{1CB41DD9-5A06-4CDC-9746-13BD702AE277}" presName="rootComposite" presStyleCnt="0"/>
      <dgm:spPr/>
    </dgm:pt>
    <dgm:pt modelId="{22B6459C-7A94-42AB-A70C-0DA6F39BA09C}" type="pres">
      <dgm:prSet presAssocID="{1CB41DD9-5A06-4CDC-9746-13BD702AE277}" presName="rootText" presStyleLbl="node1" presStyleIdx="0" presStyleCnt="1" custScaleX="187121"/>
      <dgm:spPr/>
      <dgm:t>
        <a:bodyPr/>
        <a:lstStyle/>
        <a:p>
          <a:endParaRPr lang="ru-RU"/>
        </a:p>
      </dgm:t>
    </dgm:pt>
    <dgm:pt modelId="{FFE21A58-D08D-44D2-93A6-FA0EF1148714}" type="pres">
      <dgm:prSet presAssocID="{1CB41DD9-5A06-4CDC-9746-13BD702AE27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35828DB-7721-499B-8CBF-7216A4D6F436}" type="pres">
      <dgm:prSet presAssocID="{1CB41DD9-5A06-4CDC-9746-13BD702AE277}" presName="childShape" presStyleCnt="0"/>
      <dgm:spPr/>
    </dgm:pt>
    <dgm:pt modelId="{4C554529-4A61-469C-8391-D1F615F6C747}" type="pres">
      <dgm:prSet presAssocID="{1CA6EBC5-192A-4A3D-8E7E-714CF48230C8}" presName="Name13" presStyleLbl="parChTrans1D2" presStyleIdx="0" presStyleCnt="1"/>
      <dgm:spPr/>
      <dgm:t>
        <a:bodyPr/>
        <a:lstStyle/>
        <a:p>
          <a:endParaRPr lang="ru-RU"/>
        </a:p>
      </dgm:t>
    </dgm:pt>
    <dgm:pt modelId="{27E97A98-F88A-4FC0-8CAD-C18EC85B0F74}" type="pres">
      <dgm:prSet presAssocID="{0A226FF4-C8A8-4C87-82D3-2AE0497CF711}" presName="childText" presStyleLbl="bgAcc1" presStyleIdx="0" presStyleCnt="1" custScaleX="142354" custLinFactNeighborX="-4478" custLinFactNeighborY="-4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A9225-60A5-4F63-9252-4BD42E8188FE}" type="presOf" srcId="{5573DA0A-128E-4808-AC4F-E9E201202C37}" destId="{E8D120DC-CAC3-4419-8B58-CDA8EB1B1F33}" srcOrd="0" destOrd="0" presId="urn:microsoft.com/office/officeart/2005/8/layout/hierarchy3"/>
    <dgm:cxn modelId="{8B36FB0A-D4A4-41E1-AD1D-CC0E7BA0196D}" type="presOf" srcId="{1CB41DD9-5A06-4CDC-9746-13BD702AE277}" destId="{FFE21A58-D08D-44D2-93A6-FA0EF1148714}" srcOrd="1" destOrd="0" presId="urn:microsoft.com/office/officeart/2005/8/layout/hierarchy3"/>
    <dgm:cxn modelId="{DC808D56-9A0E-49D4-9A80-670C61E67C33}" type="presOf" srcId="{0A226FF4-C8A8-4C87-82D3-2AE0497CF711}" destId="{27E97A98-F88A-4FC0-8CAD-C18EC85B0F74}" srcOrd="0" destOrd="0" presId="urn:microsoft.com/office/officeart/2005/8/layout/hierarchy3"/>
    <dgm:cxn modelId="{30A064DD-E523-4E5E-866A-768A006CB6A9}" srcId="{5573DA0A-128E-4808-AC4F-E9E201202C37}" destId="{1CB41DD9-5A06-4CDC-9746-13BD702AE277}" srcOrd="0" destOrd="0" parTransId="{CF05A146-62D9-4173-A086-EBBD542D2052}" sibTransId="{67810EB9-2B3C-4C71-86E7-AE46B4A26FC0}"/>
    <dgm:cxn modelId="{D43114FC-F15B-423D-9ADE-3296ACBA30DE}" srcId="{1CB41DD9-5A06-4CDC-9746-13BD702AE277}" destId="{0A226FF4-C8A8-4C87-82D3-2AE0497CF711}" srcOrd="0" destOrd="0" parTransId="{1CA6EBC5-192A-4A3D-8E7E-714CF48230C8}" sibTransId="{CAD9EC84-6533-41AA-AD1F-5E63310EAD29}"/>
    <dgm:cxn modelId="{8052BA2E-ABB4-4E58-91AF-E41314CC13C3}" type="presOf" srcId="{1CB41DD9-5A06-4CDC-9746-13BD702AE277}" destId="{22B6459C-7A94-42AB-A70C-0DA6F39BA09C}" srcOrd="0" destOrd="0" presId="urn:microsoft.com/office/officeart/2005/8/layout/hierarchy3"/>
    <dgm:cxn modelId="{F6FD9215-9AFB-47A7-AC2F-51B92EF7EFC3}" type="presOf" srcId="{1CA6EBC5-192A-4A3D-8E7E-714CF48230C8}" destId="{4C554529-4A61-469C-8391-D1F615F6C747}" srcOrd="0" destOrd="0" presId="urn:microsoft.com/office/officeart/2005/8/layout/hierarchy3"/>
    <dgm:cxn modelId="{4CEEE1BE-94D8-4A7E-B900-0E399165B9E8}" type="presParOf" srcId="{E8D120DC-CAC3-4419-8B58-CDA8EB1B1F33}" destId="{AB860001-EEFA-4186-8B16-C082F4617220}" srcOrd="0" destOrd="0" presId="urn:microsoft.com/office/officeart/2005/8/layout/hierarchy3"/>
    <dgm:cxn modelId="{CA6CC6B8-A449-4ED3-BBCB-4A87DEF3CFEC}" type="presParOf" srcId="{AB860001-EEFA-4186-8B16-C082F4617220}" destId="{9339D3E6-55CD-45F3-91FF-2FE6C38FB42A}" srcOrd="0" destOrd="0" presId="urn:microsoft.com/office/officeart/2005/8/layout/hierarchy3"/>
    <dgm:cxn modelId="{13BA829D-E526-413D-87BB-F4CF7A788C3C}" type="presParOf" srcId="{9339D3E6-55CD-45F3-91FF-2FE6C38FB42A}" destId="{22B6459C-7A94-42AB-A70C-0DA6F39BA09C}" srcOrd="0" destOrd="0" presId="urn:microsoft.com/office/officeart/2005/8/layout/hierarchy3"/>
    <dgm:cxn modelId="{DBDA8F0F-4875-486C-BEA8-12D544E65F78}" type="presParOf" srcId="{9339D3E6-55CD-45F3-91FF-2FE6C38FB42A}" destId="{FFE21A58-D08D-44D2-93A6-FA0EF1148714}" srcOrd="1" destOrd="0" presId="urn:microsoft.com/office/officeart/2005/8/layout/hierarchy3"/>
    <dgm:cxn modelId="{BF41DDC7-4900-4FFC-863C-E15C0A18DAD1}" type="presParOf" srcId="{AB860001-EEFA-4186-8B16-C082F4617220}" destId="{235828DB-7721-499B-8CBF-7216A4D6F436}" srcOrd="1" destOrd="0" presId="urn:microsoft.com/office/officeart/2005/8/layout/hierarchy3"/>
    <dgm:cxn modelId="{83F5BC73-2C35-43C9-AF91-45EA42BD762B}" type="presParOf" srcId="{235828DB-7721-499B-8CBF-7216A4D6F436}" destId="{4C554529-4A61-469C-8391-D1F615F6C747}" srcOrd="0" destOrd="0" presId="urn:microsoft.com/office/officeart/2005/8/layout/hierarchy3"/>
    <dgm:cxn modelId="{73A216DD-F371-43F6-B8C1-C8752DE2FF33}" type="presParOf" srcId="{235828DB-7721-499B-8CBF-7216A4D6F436}" destId="{27E97A98-F88A-4FC0-8CAD-C18EC85B0F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E4DAE1-7841-427E-8063-D0FE934C0298}">
      <dsp:nvSpPr>
        <dsp:cNvPr id="0" name=""/>
        <dsp:cNvSpPr/>
      </dsp:nvSpPr>
      <dsp:spPr>
        <a:xfrm>
          <a:off x="4114799" y="1670905"/>
          <a:ext cx="2936027" cy="49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827"/>
              </a:lnTo>
              <a:lnTo>
                <a:pt x="2936027" y="246827"/>
              </a:lnTo>
              <a:lnTo>
                <a:pt x="2936027" y="4936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F5830-0CEF-4807-B092-55E9457CAAAC}">
      <dsp:nvSpPr>
        <dsp:cNvPr id="0" name=""/>
        <dsp:cNvSpPr/>
      </dsp:nvSpPr>
      <dsp:spPr>
        <a:xfrm>
          <a:off x="4058619" y="1670905"/>
          <a:ext cx="91440" cy="472240"/>
        </a:xfrm>
        <a:custGeom>
          <a:avLst/>
          <a:gdLst/>
          <a:ahLst/>
          <a:cxnLst/>
          <a:rect l="0" t="0" r="0" b="0"/>
          <a:pathLst>
            <a:path>
              <a:moveTo>
                <a:pt x="56180" y="0"/>
              </a:moveTo>
              <a:lnTo>
                <a:pt x="56180" y="225412"/>
              </a:lnTo>
              <a:lnTo>
                <a:pt x="45720" y="225412"/>
              </a:lnTo>
              <a:lnTo>
                <a:pt x="45720" y="4722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CF602-8426-4BAF-BAF9-D376D1D53B4A}">
      <dsp:nvSpPr>
        <dsp:cNvPr id="0" name=""/>
        <dsp:cNvSpPr/>
      </dsp:nvSpPr>
      <dsp:spPr>
        <a:xfrm>
          <a:off x="1270404" y="1670905"/>
          <a:ext cx="2844395" cy="493655"/>
        </a:xfrm>
        <a:custGeom>
          <a:avLst/>
          <a:gdLst/>
          <a:ahLst/>
          <a:cxnLst/>
          <a:rect l="0" t="0" r="0" b="0"/>
          <a:pathLst>
            <a:path>
              <a:moveTo>
                <a:pt x="2844395" y="0"/>
              </a:moveTo>
              <a:lnTo>
                <a:pt x="2844395" y="246827"/>
              </a:lnTo>
              <a:lnTo>
                <a:pt x="0" y="246827"/>
              </a:lnTo>
              <a:lnTo>
                <a:pt x="0" y="4936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C049D-AFD8-412D-BAF1-FF2B3D740378}">
      <dsp:nvSpPr>
        <dsp:cNvPr id="0" name=""/>
        <dsp:cNvSpPr/>
      </dsp:nvSpPr>
      <dsp:spPr>
        <a:xfrm>
          <a:off x="806368" y="495535"/>
          <a:ext cx="6616863" cy="11753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/>
            <a:t>Магнітні аномалії </a:t>
          </a:r>
          <a:endParaRPr lang="ru-RU" sz="4800" kern="1200" dirty="0"/>
        </a:p>
      </dsp:txBody>
      <dsp:txXfrm>
        <a:off x="806368" y="495535"/>
        <a:ext cx="6616863" cy="1175370"/>
      </dsp:txXfrm>
    </dsp:sp>
    <dsp:sp modelId="{9DF337F9-B7C1-41A4-9EB5-81BB34CFE572}">
      <dsp:nvSpPr>
        <dsp:cNvPr id="0" name=""/>
        <dsp:cNvSpPr/>
      </dsp:nvSpPr>
      <dsp:spPr>
        <a:xfrm>
          <a:off x="3402" y="2164561"/>
          <a:ext cx="2534003" cy="18658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Континентальні</a:t>
          </a:r>
          <a:endParaRPr lang="ru-RU" sz="2800" kern="1200" dirty="0"/>
        </a:p>
      </dsp:txBody>
      <dsp:txXfrm>
        <a:off x="3402" y="2164561"/>
        <a:ext cx="2534003" cy="1865864"/>
      </dsp:txXfrm>
    </dsp:sp>
    <dsp:sp modelId="{98C64431-097E-49B3-8FDD-2F1D20A4D9CE}">
      <dsp:nvSpPr>
        <dsp:cNvPr id="0" name=""/>
        <dsp:cNvSpPr/>
      </dsp:nvSpPr>
      <dsp:spPr>
        <a:xfrm>
          <a:off x="2928969" y="2143146"/>
          <a:ext cx="2350740" cy="18658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/>
            <a:t>Регіональні</a:t>
          </a:r>
          <a:endParaRPr lang="ru-RU" sz="3600" kern="1200" dirty="0"/>
        </a:p>
      </dsp:txBody>
      <dsp:txXfrm>
        <a:off x="2928969" y="2143146"/>
        <a:ext cx="2350740" cy="1865864"/>
      </dsp:txXfrm>
    </dsp:sp>
    <dsp:sp modelId="{020E2A77-D978-439D-BD12-F7D82850F1E6}">
      <dsp:nvSpPr>
        <dsp:cNvPr id="0" name=""/>
        <dsp:cNvSpPr/>
      </dsp:nvSpPr>
      <dsp:spPr>
        <a:xfrm>
          <a:off x="5875457" y="2164561"/>
          <a:ext cx="2350740" cy="18658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/>
            <a:t>Локальні</a:t>
          </a:r>
          <a:endParaRPr lang="ru-RU" sz="3600" kern="1200" dirty="0"/>
        </a:p>
      </dsp:txBody>
      <dsp:txXfrm>
        <a:off x="5875457" y="2164561"/>
        <a:ext cx="2350740" cy="18658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6459C-7A94-42AB-A70C-0DA6F39BA09C}">
      <dsp:nvSpPr>
        <dsp:cNvPr id="0" name=""/>
        <dsp:cNvSpPr/>
      </dsp:nvSpPr>
      <dsp:spPr>
        <a:xfrm>
          <a:off x="571502" y="10"/>
          <a:ext cx="4939692" cy="1319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/>
            <a:t>Континентальні магнітні аномалії</a:t>
          </a:r>
          <a:endParaRPr lang="ru-RU" sz="4000" kern="1200"/>
        </a:p>
      </dsp:txBody>
      <dsp:txXfrm>
        <a:off x="571502" y="10"/>
        <a:ext cx="4939692" cy="1319919"/>
      </dsp:txXfrm>
    </dsp:sp>
    <dsp:sp modelId="{77897278-6125-4E5E-907C-70BA34590F18}">
      <dsp:nvSpPr>
        <dsp:cNvPr id="0" name=""/>
        <dsp:cNvSpPr/>
      </dsp:nvSpPr>
      <dsp:spPr>
        <a:xfrm>
          <a:off x="1065471" y="1319929"/>
          <a:ext cx="452291" cy="1590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91"/>
              </a:lnTo>
              <a:lnTo>
                <a:pt x="452291" y="1590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6348A-B2F4-46B4-BE5C-B1244C5D385B}">
      <dsp:nvSpPr>
        <dsp:cNvPr id="0" name=""/>
        <dsp:cNvSpPr/>
      </dsp:nvSpPr>
      <dsp:spPr>
        <a:xfrm>
          <a:off x="1517763" y="1653011"/>
          <a:ext cx="3870658" cy="251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/>
            <a:t>площа 10-100 тисяч км ; поле аномалій дипольне; пов'язані з особливостями потоків в ядрі Землі, що генерують її магнітне поле.</a:t>
          </a:r>
          <a:endParaRPr lang="ru-RU" sz="2600" kern="1200"/>
        </a:p>
      </dsp:txBody>
      <dsp:txXfrm>
        <a:off x="1517763" y="1653011"/>
        <a:ext cx="3870658" cy="25144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6459C-7A94-42AB-A70C-0DA6F39BA09C}">
      <dsp:nvSpPr>
        <dsp:cNvPr id="0" name=""/>
        <dsp:cNvSpPr/>
      </dsp:nvSpPr>
      <dsp:spPr>
        <a:xfrm>
          <a:off x="1375" y="32714"/>
          <a:ext cx="6283792" cy="16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kern="1200"/>
            <a:t>Регіональні магнітні аномалії</a:t>
          </a:r>
          <a:endParaRPr lang="ru-RU" sz="5100" kern="1200"/>
        </a:p>
      </dsp:txBody>
      <dsp:txXfrm>
        <a:off x="1375" y="32714"/>
        <a:ext cx="6283792" cy="1679072"/>
      </dsp:txXfrm>
    </dsp:sp>
    <dsp:sp modelId="{4B441CF7-83F6-435E-A256-519C9DFE62DF}">
      <dsp:nvSpPr>
        <dsp:cNvPr id="0" name=""/>
        <dsp:cNvSpPr/>
      </dsp:nvSpPr>
      <dsp:spPr>
        <a:xfrm>
          <a:off x="629754" y="1711786"/>
          <a:ext cx="628379" cy="1259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304"/>
              </a:lnTo>
              <a:lnTo>
                <a:pt x="628379" y="1259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C1051-E9D9-4BFC-A7C3-A0365560B647}">
      <dsp:nvSpPr>
        <dsp:cNvPr id="0" name=""/>
        <dsp:cNvSpPr/>
      </dsp:nvSpPr>
      <dsp:spPr>
        <a:xfrm>
          <a:off x="1258134" y="2131555"/>
          <a:ext cx="4512781" cy="167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i="0" kern="1200" dirty="0"/>
            <a:t>1-10 </a:t>
          </a:r>
          <a:r>
            <a:rPr lang="ru-RU" sz="2700" b="0" i="0" kern="1200" dirty="0" err="1"/>
            <a:t>тисяч</a:t>
          </a:r>
          <a:r>
            <a:rPr lang="ru-RU" sz="2700" b="0" i="0" kern="1200" dirty="0"/>
            <a:t> км; </a:t>
          </a:r>
          <a:r>
            <a:rPr lang="ru-RU" sz="2700" b="0" i="0" kern="1200" dirty="0" err="1"/>
            <a:t>пов'язані</a:t>
          </a:r>
          <a:r>
            <a:rPr lang="ru-RU" sz="2700" b="0" i="0" kern="1200" dirty="0"/>
            <a:t> </a:t>
          </a:r>
          <a:r>
            <a:rPr lang="ru-RU" sz="2700" b="0" i="0" kern="1200" dirty="0" err="1"/>
            <a:t>з</a:t>
          </a:r>
          <a:r>
            <a:rPr lang="ru-RU" sz="2700" b="0" i="0" kern="1200" dirty="0"/>
            <a:t> </a:t>
          </a:r>
          <a:r>
            <a:rPr lang="ru-RU" sz="2700" b="0" i="0" kern="1200" dirty="0" err="1"/>
            <a:t>особливостями</a:t>
          </a:r>
          <a:r>
            <a:rPr lang="ru-RU" sz="2700" b="0" i="0" kern="1200" dirty="0"/>
            <a:t> </a:t>
          </a:r>
          <a:r>
            <a:rPr lang="ru-RU" sz="2700" b="0" i="0" kern="1200" dirty="0" err="1"/>
            <a:t>будови</a:t>
          </a:r>
          <a:r>
            <a:rPr lang="ru-RU" sz="2700" b="0" i="0" kern="1200" dirty="0"/>
            <a:t> </a:t>
          </a:r>
          <a:r>
            <a:rPr lang="ru-RU" sz="2700" b="0" i="0" kern="1200" dirty="0" err="1"/>
            <a:t>земної</a:t>
          </a:r>
          <a:r>
            <a:rPr lang="ru-RU" sz="2700" b="0" i="0" kern="1200" dirty="0"/>
            <a:t> кори; поле </a:t>
          </a:r>
          <a:r>
            <a:rPr lang="ru-RU" sz="2700" b="0" i="0" kern="1200" dirty="0" err="1"/>
            <a:t>аномалій</a:t>
          </a:r>
          <a:r>
            <a:rPr lang="ru-RU" sz="2700" b="0" i="0" kern="1200" dirty="0"/>
            <a:t> складне.</a:t>
          </a:r>
          <a:endParaRPr lang="ru-RU" sz="2700" kern="1200" dirty="0"/>
        </a:p>
      </dsp:txBody>
      <dsp:txXfrm>
        <a:off x="1258134" y="2131555"/>
        <a:ext cx="4512781" cy="16790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6459C-7A94-42AB-A70C-0DA6F39BA09C}">
      <dsp:nvSpPr>
        <dsp:cNvPr id="0" name=""/>
        <dsp:cNvSpPr/>
      </dsp:nvSpPr>
      <dsp:spPr>
        <a:xfrm>
          <a:off x="1381" y="45571"/>
          <a:ext cx="6312336" cy="1686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/>
            <a:t>Локальні магнітні аномалії</a:t>
          </a:r>
          <a:endParaRPr lang="ru-RU" sz="5200" kern="1200"/>
        </a:p>
      </dsp:txBody>
      <dsp:txXfrm>
        <a:off x="1381" y="45571"/>
        <a:ext cx="6312336" cy="1686699"/>
      </dsp:txXfrm>
    </dsp:sp>
    <dsp:sp modelId="{4C554529-4A61-469C-8391-D1F615F6C747}">
      <dsp:nvSpPr>
        <dsp:cNvPr id="0" name=""/>
        <dsp:cNvSpPr/>
      </dsp:nvSpPr>
      <dsp:spPr>
        <a:xfrm>
          <a:off x="632615" y="1732270"/>
          <a:ext cx="510385" cy="118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80"/>
              </a:lnTo>
              <a:lnTo>
                <a:pt x="510385" y="1182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97A98-F88A-4FC0-8CAD-C18EC85B0F74}">
      <dsp:nvSpPr>
        <dsp:cNvPr id="0" name=""/>
        <dsp:cNvSpPr/>
      </dsp:nvSpPr>
      <dsp:spPr>
        <a:xfrm>
          <a:off x="1143000" y="2071701"/>
          <a:ext cx="3841733" cy="1686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/>
            <a:t>сотні</a:t>
          </a:r>
          <a:r>
            <a:rPr lang="ru-RU" sz="2100" b="0" i="0" kern="1200" dirty="0"/>
            <a:t> м - </a:t>
          </a:r>
          <a:r>
            <a:rPr lang="ru-RU" sz="2100" b="0" i="0" kern="1200" dirty="0" err="1"/>
            <a:t>сотні</a:t>
          </a:r>
          <a:r>
            <a:rPr lang="ru-RU" sz="2100" b="0" i="0" kern="1200" dirty="0"/>
            <a:t> км; </a:t>
          </a:r>
          <a:r>
            <a:rPr lang="ru-RU" sz="2100" b="0" i="0" kern="1200" dirty="0" err="1"/>
            <a:t>пов'язані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з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будовою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верхніх</a:t>
          </a:r>
          <a:r>
            <a:rPr lang="ru-RU" sz="2100" b="0" i="0" kern="1200" dirty="0"/>
            <a:t> </a:t>
          </a:r>
          <a:r>
            <a:rPr lang="ru-RU" sz="2100" b="0" i="0" kern="1200" dirty="0" err="1"/>
            <a:t>частин</a:t>
          </a:r>
          <a:r>
            <a:rPr lang="ru-RU" sz="2100" b="0" i="0" kern="1200" dirty="0"/>
            <a:t> кори, </a:t>
          </a:r>
          <a:r>
            <a:rPr lang="ru-RU" sz="2100" b="0" i="0" kern="1200" dirty="0" err="1"/>
            <a:t>або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особливостями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намагніченості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поверхневих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порід</a:t>
          </a:r>
          <a:r>
            <a:rPr lang="ru-RU" sz="2100" b="0" i="0" kern="1200" dirty="0"/>
            <a:t>.</a:t>
          </a:r>
          <a:endParaRPr lang="ru-RU" sz="2100" kern="1200" dirty="0"/>
        </a:p>
      </dsp:txBody>
      <dsp:txXfrm>
        <a:off x="1143000" y="2071701"/>
        <a:ext cx="3841733" cy="168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285784" y="2143116"/>
            <a:ext cx="9429784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9600" b="1" spc="-30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Магнітні аномалії</a:t>
            </a:r>
            <a:endParaRPr lang="ru-RU" sz="9600" b="1" spc="-300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ictorborisov.ru/professor/april_26_2008/photo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40314" cy="704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ctorborisov.ru/professor/april_26_2008/photo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27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dc.org.ua/sites/default/files/Anomal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58" y="0"/>
            <a:ext cx="9187058" cy="651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715504" cy="728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785926"/>
            <a:ext cx="8015318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Магнітні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аномалії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вектора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магнітного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істотно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відрізняється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нормальних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геомагнітного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pic>
        <p:nvPicPr>
          <p:cNvPr id="6148" name="Picture 4" descr="http://s1.tchkcdn.com/g2-F_u4tbD9rQ7oBHfh7EYYnw/lady/640x480/f/1/1-2-1-7-24217/18b97e42cd69105c43d7f37f90f62927_shutterstock_84342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23944" y="0"/>
            <a:ext cx="10953720" cy="821529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500034" y="28572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5916" y="-285776"/>
            <a:ext cx="11447989" cy="86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571500"/>
          <a:ext cx="6143625" cy="416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10838664" cy="721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/>
        </p:nvGraphicFramePr>
        <p:xfrm>
          <a:off x="285720" y="785794"/>
          <a:ext cx="6286544" cy="384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683741" cy="726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/>
        </p:nvGraphicFramePr>
        <p:xfrm>
          <a:off x="500034" y="857232"/>
          <a:ext cx="6315100" cy="388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-app2.gfz-potsdam.de/pb1/op/grace/results/grav/grace001_PIA04652-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57214"/>
            <a:ext cx="9787006" cy="7655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ictorborisov.ru/professor/april_26_2008/photo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4094" cy="7072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285728"/>
            <a:ext cx="6927281" cy="76944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12700"/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Курська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магнітна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аномалія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ictorborisov.ru/professor/april_26_2008/photo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412" cy="704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Магнітні аномалії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Магнітні аномалії</dc:title>
  <cp:lastModifiedBy>Admin</cp:lastModifiedBy>
  <cp:revision>11</cp:revision>
  <dcterms:modified xsi:type="dcterms:W3CDTF">2014-03-04T18:51:47Z</dcterms:modified>
</cp:coreProperties>
</file>