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539ED33-6ED7-4BB7-B347-AC8EAC8B191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840658E-6EAF-4CC3-B88F-54B3449427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869160"/>
            <a:ext cx="1981200" cy="1828800"/>
          </a:xfrm>
        </p:spPr>
        <p:txBody>
          <a:bodyPr/>
          <a:lstStyle/>
          <a:p>
            <a:r>
              <a:rPr lang="ru-RU" dirty="0" smtClean="0"/>
              <a:t>Подготовила ученица 11-Б класса</a:t>
            </a:r>
            <a:br>
              <a:rPr lang="ru-RU" dirty="0" smtClean="0"/>
            </a:br>
            <a:r>
              <a:rPr lang="ru-RU" dirty="0" smtClean="0"/>
              <a:t>Серединская Юлия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24600" cy="1828800"/>
          </a:xfrm>
        </p:spPr>
        <p:txBody>
          <a:bodyPr/>
          <a:lstStyle/>
          <a:p>
            <a:r>
              <a:rPr lang="ru-RU" dirty="0" smtClean="0"/>
              <a:t>Камень Яшма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89" y="3573016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93798" l="9855" r="96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5" y="4205738"/>
            <a:ext cx="32861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9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4983089" cy="44074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древнейших времен яшма использовалась в магических обрядах. Ей приписывались поистине волшебные свойства, например, что она оберегает жилище от любопытных и недобрых глаз. В некоторых помещениях и даже храмах выкладывались полы из яшмы, чтобы нежелательные гости не смогли проникнуть в тщательно охраняемые тайники.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Магические свойства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466428" cy="40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0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Яшма — талисман путешественников, алхимиков и ученых. Шары из этого минерала в качестве талисмана способны удержать от необдуманных действий. Овальные камни являются талисманом для подзарядки космической энергией. Необработанный камень — талисман, приносящий удачу и защищающий от зависти.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Талисманы и амулеты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353694" cy="31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71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7143329" cy="44074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носить Деве, Стрельцу, Тельцу. Не подходит яшма для Близнецов, Овена. Камень связан с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энергиями планет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Юпитера,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Меркурия.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Астрология: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5"/>
            <a:ext cx="5715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8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052736" y="2132856"/>
            <a:ext cx="8208912" cy="1828800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318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3614937" cy="44074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Яшмой называют очень загрязненный примесями кремнезем. Древнее название этого камня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яспис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часто можно встретить красную и зеленую яшму, хотя иногда она бывает голубоватой, даже оранжевой и серо-фиолетовой.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Яшма или </a:t>
            </a:r>
            <a:r>
              <a:rPr lang="ru-RU" dirty="0" err="1" smtClean="0"/>
              <a:t>Япис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88287"/>
            <a:ext cx="447446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7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кремнистая горная порода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Генетическая классификация: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9059"/>
            <a:ext cx="5400600" cy="4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1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5703169" cy="440740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Яшма представляет собой горную породу, содержащую значительные количества кварца, окрашенная в различные цвета. Кремнистая, осадочная или осадочно-метаморфическая горная порода, сложенная на 60-95% объема тонко- и микрозернистым агрегатом кварца, иногда с большей или меньшей долей скрытокристаллического халцедона, а также многочисленных второстепенных минералов, в том числе определяющих ее окраску: оксидов и гидроксидов железа и марганца, различных зеленых и голубых минералов , глинистых минералов , магнетита, пирита 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Состав: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2" b="89924" l="10076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29" y="1762163"/>
            <a:ext cx="2331458" cy="48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2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4824536" cy="44074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яшм отличается богатством и разнообразием цветовой гаммы. Известны равномерно окрашенные, полосчатые, ленточные, пятнистые и самые красивые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пестроцветные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яшмы. Некоторые яшмы имеют сложный узор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Яшма характеризуется весьма плотным сложением, большой вязкостью, довольно высокой твердостью (7), плотностью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2,65 и показателями преломления 1,54-1,55. Яшмы всегда непрозрачны.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Физические свойства: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57638" cy="46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55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Залегают яшмы в виде линз и пластов, подчас значительной мощности, но всегда небольшой протяженности.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тесно ассоциируют с толщами зеленокаменных пород, т.е. измененных лав и туфов - продуктов подводных вулканических извержений, при которых выносились большие массы кремнезема.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0" b="93800" l="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1807"/>
            <a:ext cx="3682380" cy="36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4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352928" cy="504056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аибольшую известность получили яшмы Урала и Алтая. На Урале яшмовый пояс тянется с севера на юг,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являются следующие яшмы: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пестроцветные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однотонная, серо-зеленоватая калининская;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кошкульдинская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имеющая себе подобных, с красивыми контрастными 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сочетаниями тонких, зеленых,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темно-ярко-красных 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густо-малиновых полос;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струйчатая ямская палевого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темно-вишневого цвета;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уразовская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пестроцветная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яшма;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багряноцветная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2129"/>
            <a:ext cx="4048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Месторождения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2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Яшма - прекрасный художественный материал, ее отличает высокая прочность, удивительная красота рисунков и тонов, огромные запасы и крупные размеры монолитов.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4" b="100000" l="0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33056"/>
            <a:ext cx="3686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857128" cy="38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Издревле народные целители и алхимики активно использовали яшму для лечения различных недугов. Например считалось, что минералы красного цвета способны лечить многие женские болезни. Красной яшме приписывались также кровоостанавливающие свойства. В некоторых странах яшму использовали как средство для лечения заболеваний желудка, почек, мочевого пузыря, глазных болезней.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Лечебные свойства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" b="97802" l="0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381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194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</TotalTime>
  <Words>487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Камень Яшма</vt:lpstr>
      <vt:lpstr>Яшма или Япис</vt:lpstr>
      <vt:lpstr>Генетическая классификация: </vt:lpstr>
      <vt:lpstr>Состав: </vt:lpstr>
      <vt:lpstr>Физические свойства: </vt:lpstr>
      <vt:lpstr>Происхождение</vt:lpstr>
      <vt:lpstr>Месторождения</vt:lpstr>
      <vt:lpstr>Применение: </vt:lpstr>
      <vt:lpstr>Лечебные свойства </vt:lpstr>
      <vt:lpstr>Магические свойства </vt:lpstr>
      <vt:lpstr>Талисманы и амулеты </vt:lpstr>
      <vt:lpstr>Астрология: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Камень Яшма</dc:title>
  <dc:creator>Юляша</dc:creator>
  <cp:lastModifiedBy>Юляша</cp:lastModifiedBy>
  <cp:revision>4</cp:revision>
  <dcterms:created xsi:type="dcterms:W3CDTF">2014-10-20T19:21:50Z</dcterms:created>
  <dcterms:modified xsi:type="dcterms:W3CDTF">2014-10-20T19:56:30Z</dcterms:modified>
</cp:coreProperties>
</file>