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8D2C0-18B0-4BCC-9E65-DD925D1A73C0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BB27F403-04F0-45A0-AD12-E7D263A95833}">
      <dgm:prSet phldrT="[Текст]"/>
      <dgm:spPr/>
      <dgm:t>
        <a:bodyPr/>
        <a:lstStyle/>
        <a:p>
          <a:r>
            <a:rPr lang="uk-UA" dirty="0" smtClean="0"/>
            <a:t>фітоценоз</a:t>
          </a:r>
          <a:endParaRPr lang="ru-RU" dirty="0"/>
        </a:p>
      </dgm:t>
    </dgm:pt>
    <dgm:pt modelId="{0222A2EF-90D2-4DE4-BDDC-DAE058B0ED82}" type="parTrans" cxnId="{5EFD747A-D368-4C94-80A3-A8065707E8CB}">
      <dgm:prSet/>
      <dgm:spPr/>
      <dgm:t>
        <a:bodyPr/>
        <a:lstStyle/>
        <a:p>
          <a:endParaRPr lang="ru-RU"/>
        </a:p>
      </dgm:t>
    </dgm:pt>
    <dgm:pt modelId="{99F97947-2D38-4D70-989B-1ED007864887}" type="sibTrans" cxnId="{5EFD747A-D368-4C94-80A3-A8065707E8CB}">
      <dgm:prSet/>
      <dgm:spPr/>
      <dgm:t>
        <a:bodyPr/>
        <a:lstStyle/>
        <a:p>
          <a:endParaRPr lang="ru-RU"/>
        </a:p>
      </dgm:t>
    </dgm:pt>
    <dgm:pt modelId="{71ACD882-3657-4B28-9A40-4C160BFA8149}">
      <dgm:prSet phldrT="[Текст]"/>
      <dgm:spPr/>
      <dgm:t>
        <a:bodyPr/>
        <a:lstStyle/>
        <a:p>
          <a:r>
            <a:rPr lang="uk-UA" dirty="0" smtClean="0"/>
            <a:t>зооценоз</a:t>
          </a:r>
          <a:endParaRPr lang="ru-RU" dirty="0"/>
        </a:p>
      </dgm:t>
    </dgm:pt>
    <dgm:pt modelId="{06E18947-F49B-4156-ABCF-0C1D07325162}" type="parTrans" cxnId="{3C39950D-27EE-4FC1-91BA-A5C665F67520}">
      <dgm:prSet/>
      <dgm:spPr/>
      <dgm:t>
        <a:bodyPr/>
        <a:lstStyle/>
        <a:p>
          <a:endParaRPr lang="ru-RU"/>
        </a:p>
      </dgm:t>
    </dgm:pt>
    <dgm:pt modelId="{4C90E1EB-4413-49D5-8067-67C8FBAE2E33}" type="sibTrans" cxnId="{3C39950D-27EE-4FC1-91BA-A5C665F67520}">
      <dgm:prSet/>
      <dgm:spPr/>
      <dgm:t>
        <a:bodyPr/>
        <a:lstStyle/>
        <a:p>
          <a:endParaRPr lang="ru-RU"/>
        </a:p>
      </dgm:t>
    </dgm:pt>
    <dgm:pt modelId="{D3D45AFA-1672-4194-BB33-B3D0110EB57F}">
      <dgm:prSet phldrT="[Текст]"/>
      <dgm:spPr/>
      <dgm:t>
        <a:bodyPr/>
        <a:lstStyle/>
        <a:p>
          <a:r>
            <a:rPr lang="uk-UA" dirty="0" err="1" smtClean="0"/>
            <a:t>мікоценоз</a:t>
          </a:r>
          <a:endParaRPr lang="ru-RU" dirty="0"/>
        </a:p>
      </dgm:t>
    </dgm:pt>
    <dgm:pt modelId="{EDBD6C20-F5D6-4F19-B853-9A8EEA88A542}" type="parTrans" cxnId="{9038F47A-C9AA-4882-B689-1FF2725CAB61}">
      <dgm:prSet/>
      <dgm:spPr/>
      <dgm:t>
        <a:bodyPr/>
        <a:lstStyle/>
        <a:p>
          <a:endParaRPr lang="ru-RU"/>
        </a:p>
      </dgm:t>
    </dgm:pt>
    <dgm:pt modelId="{8957861D-24D4-451B-818F-123F02B46E7E}" type="sibTrans" cxnId="{9038F47A-C9AA-4882-B689-1FF2725CAB61}">
      <dgm:prSet/>
      <dgm:spPr/>
      <dgm:t>
        <a:bodyPr/>
        <a:lstStyle/>
        <a:p>
          <a:endParaRPr lang="ru-RU"/>
        </a:p>
      </dgm:t>
    </dgm:pt>
    <dgm:pt modelId="{EEFFB628-7FB8-4A9D-9DD0-A7ABAC8F74F4}">
      <dgm:prSet phldrT="[Текст]"/>
      <dgm:spPr/>
      <dgm:t>
        <a:bodyPr/>
        <a:lstStyle/>
        <a:p>
          <a:r>
            <a:rPr lang="uk-UA" dirty="0" err="1" smtClean="0"/>
            <a:t>мікробіоценоз</a:t>
          </a:r>
          <a:endParaRPr lang="ru-RU" dirty="0"/>
        </a:p>
      </dgm:t>
    </dgm:pt>
    <dgm:pt modelId="{D5FA1A34-314D-41DE-A1A9-645379521E0A}" type="parTrans" cxnId="{67115BDE-D733-4521-BBC7-2F3D62224A2B}">
      <dgm:prSet/>
      <dgm:spPr/>
      <dgm:t>
        <a:bodyPr/>
        <a:lstStyle/>
        <a:p>
          <a:endParaRPr lang="ru-RU"/>
        </a:p>
      </dgm:t>
    </dgm:pt>
    <dgm:pt modelId="{353E6DC6-C2DD-478E-ADE2-87FFA4718332}" type="sibTrans" cxnId="{67115BDE-D733-4521-BBC7-2F3D62224A2B}">
      <dgm:prSet/>
      <dgm:spPr/>
      <dgm:t>
        <a:bodyPr/>
        <a:lstStyle/>
        <a:p>
          <a:endParaRPr lang="ru-RU"/>
        </a:p>
      </dgm:t>
    </dgm:pt>
    <dgm:pt modelId="{6B5C2D67-1FF3-43C6-8E5E-D621051FABB5}" type="pres">
      <dgm:prSet presAssocID="{8448D2C0-18B0-4BCC-9E65-DD925D1A73C0}" presName="linearFlow" presStyleCnt="0">
        <dgm:presLayoutVars>
          <dgm:dir/>
          <dgm:resizeHandles val="exact"/>
        </dgm:presLayoutVars>
      </dgm:prSet>
      <dgm:spPr/>
    </dgm:pt>
    <dgm:pt modelId="{120F17A2-3C12-42D2-B6FC-F86BF305C6B9}" type="pres">
      <dgm:prSet presAssocID="{BB27F403-04F0-45A0-AD12-E7D263A95833}" presName="composite" presStyleCnt="0"/>
      <dgm:spPr/>
    </dgm:pt>
    <dgm:pt modelId="{7711279A-E095-43C0-8EC5-86AC34D77481}" type="pres">
      <dgm:prSet presAssocID="{BB27F403-04F0-45A0-AD12-E7D263A95833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DB39E32-2C7B-4FC7-ABD1-B7FD8298B012}" type="pres">
      <dgm:prSet presAssocID="{BB27F403-04F0-45A0-AD12-E7D263A9583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162A24-FF3F-4C21-B650-68780DC150B6}" type="pres">
      <dgm:prSet presAssocID="{99F97947-2D38-4D70-989B-1ED007864887}" presName="spacing" presStyleCnt="0"/>
      <dgm:spPr/>
    </dgm:pt>
    <dgm:pt modelId="{22B4E875-9D79-448E-9408-5D5F7DD1295D}" type="pres">
      <dgm:prSet presAssocID="{71ACD882-3657-4B28-9A40-4C160BFA8149}" presName="composite" presStyleCnt="0"/>
      <dgm:spPr/>
    </dgm:pt>
    <dgm:pt modelId="{615DD0C1-61B2-43A8-A688-53D9CB481F8C}" type="pres">
      <dgm:prSet presAssocID="{71ACD882-3657-4B28-9A40-4C160BFA8149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F9E1C24-41D7-4BB8-B37C-989FBABE2FE9}" type="pres">
      <dgm:prSet presAssocID="{71ACD882-3657-4B28-9A40-4C160BFA814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17E89-9D94-47C3-ABA6-B352DD4EC2D6}" type="pres">
      <dgm:prSet presAssocID="{4C90E1EB-4413-49D5-8067-67C8FBAE2E33}" presName="spacing" presStyleCnt="0"/>
      <dgm:spPr/>
    </dgm:pt>
    <dgm:pt modelId="{38AD5955-E4E5-41BF-954C-4B6503D5759A}" type="pres">
      <dgm:prSet presAssocID="{D3D45AFA-1672-4194-BB33-B3D0110EB57F}" presName="composite" presStyleCnt="0"/>
      <dgm:spPr/>
    </dgm:pt>
    <dgm:pt modelId="{3E5C4BDF-B291-4775-9B48-06B2E02FE32C}" type="pres">
      <dgm:prSet presAssocID="{D3D45AFA-1672-4194-BB33-B3D0110EB57F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2FFAA008-B27E-4DA3-8C4B-452C852876D3}" type="pres">
      <dgm:prSet presAssocID="{D3D45AFA-1672-4194-BB33-B3D0110EB57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95F747-1287-4575-B84E-5891D3807517}" type="pres">
      <dgm:prSet presAssocID="{8957861D-24D4-451B-818F-123F02B46E7E}" presName="spacing" presStyleCnt="0"/>
      <dgm:spPr/>
    </dgm:pt>
    <dgm:pt modelId="{873C7F90-6AEC-4FEC-8C3D-3BC4E8F0F1F2}" type="pres">
      <dgm:prSet presAssocID="{EEFFB628-7FB8-4A9D-9DD0-A7ABAC8F74F4}" presName="composite" presStyleCnt="0"/>
      <dgm:spPr/>
    </dgm:pt>
    <dgm:pt modelId="{5ED90FCE-6495-4F3F-9031-8EFCFF8D4769}" type="pres">
      <dgm:prSet presAssocID="{EEFFB628-7FB8-4A9D-9DD0-A7ABAC8F74F4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272B481E-A785-451D-B56D-82EDA6F82753}" type="pres">
      <dgm:prSet presAssocID="{EEFFB628-7FB8-4A9D-9DD0-A7ABAC8F74F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15BDE-D733-4521-BBC7-2F3D62224A2B}" srcId="{8448D2C0-18B0-4BCC-9E65-DD925D1A73C0}" destId="{EEFFB628-7FB8-4A9D-9DD0-A7ABAC8F74F4}" srcOrd="3" destOrd="0" parTransId="{D5FA1A34-314D-41DE-A1A9-645379521E0A}" sibTransId="{353E6DC6-C2DD-478E-ADE2-87FFA4718332}"/>
    <dgm:cxn modelId="{B0094E2A-3A74-4E1A-9C05-099DD7A8DB22}" type="presOf" srcId="{71ACD882-3657-4B28-9A40-4C160BFA8149}" destId="{5F9E1C24-41D7-4BB8-B37C-989FBABE2FE9}" srcOrd="0" destOrd="0" presId="urn:microsoft.com/office/officeart/2005/8/layout/vList3"/>
    <dgm:cxn modelId="{9A07A55B-E1DC-4A26-9AB5-96CF4F423397}" type="presOf" srcId="{D3D45AFA-1672-4194-BB33-B3D0110EB57F}" destId="{2FFAA008-B27E-4DA3-8C4B-452C852876D3}" srcOrd="0" destOrd="0" presId="urn:microsoft.com/office/officeart/2005/8/layout/vList3"/>
    <dgm:cxn modelId="{5EFD747A-D368-4C94-80A3-A8065707E8CB}" srcId="{8448D2C0-18B0-4BCC-9E65-DD925D1A73C0}" destId="{BB27F403-04F0-45A0-AD12-E7D263A95833}" srcOrd="0" destOrd="0" parTransId="{0222A2EF-90D2-4DE4-BDDC-DAE058B0ED82}" sibTransId="{99F97947-2D38-4D70-989B-1ED007864887}"/>
    <dgm:cxn modelId="{3C39950D-27EE-4FC1-91BA-A5C665F67520}" srcId="{8448D2C0-18B0-4BCC-9E65-DD925D1A73C0}" destId="{71ACD882-3657-4B28-9A40-4C160BFA8149}" srcOrd="1" destOrd="0" parTransId="{06E18947-F49B-4156-ABCF-0C1D07325162}" sibTransId="{4C90E1EB-4413-49D5-8067-67C8FBAE2E33}"/>
    <dgm:cxn modelId="{F33B8C54-CF61-48FD-8136-31F5DF6F3BB0}" type="presOf" srcId="{EEFFB628-7FB8-4A9D-9DD0-A7ABAC8F74F4}" destId="{272B481E-A785-451D-B56D-82EDA6F82753}" srcOrd="0" destOrd="0" presId="urn:microsoft.com/office/officeart/2005/8/layout/vList3"/>
    <dgm:cxn modelId="{E9EAD7C0-A469-41B3-AB11-CB5072FC86F1}" type="presOf" srcId="{BB27F403-04F0-45A0-AD12-E7D263A95833}" destId="{2DB39E32-2C7B-4FC7-ABD1-B7FD8298B012}" srcOrd="0" destOrd="0" presId="urn:microsoft.com/office/officeart/2005/8/layout/vList3"/>
    <dgm:cxn modelId="{9038F47A-C9AA-4882-B689-1FF2725CAB61}" srcId="{8448D2C0-18B0-4BCC-9E65-DD925D1A73C0}" destId="{D3D45AFA-1672-4194-BB33-B3D0110EB57F}" srcOrd="2" destOrd="0" parTransId="{EDBD6C20-F5D6-4F19-B853-9A8EEA88A542}" sibTransId="{8957861D-24D4-451B-818F-123F02B46E7E}"/>
    <dgm:cxn modelId="{FA525F0C-93D1-4B43-85FF-D33C9B5E4F8D}" type="presOf" srcId="{8448D2C0-18B0-4BCC-9E65-DD925D1A73C0}" destId="{6B5C2D67-1FF3-43C6-8E5E-D621051FABB5}" srcOrd="0" destOrd="0" presId="urn:microsoft.com/office/officeart/2005/8/layout/vList3"/>
    <dgm:cxn modelId="{A6A20282-7CA7-4712-8635-F9E8AF0F1BBA}" type="presParOf" srcId="{6B5C2D67-1FF3-43C6-8E5E-D621051FABB5}" destId="{120F17A2-3C12-42D2-B6FC-F86BF305C6B9}" srcOrd="0" destOrd="0" presId="urn:microsoft.com/office/officeart/2005/8/layout/vList3"/>
    <dgm:cxn modelId="{1CF4EA6D-D45C-4F24-83B4-6B2D0FF00A8E}" type="presParOf" srcId="{120F17A2-3C12-42D2-B6FC-F86BF305C6B9}" destId="{7711279A-E095-43C0-8EC5-86AC34D77481}" srcOrd="0" destOrd="0" presId="urn:microsoft.com/office/officeart/2005/8/layout/vList3"/>
    <dgm:cxn modelId="{C8EE6B55-4160-477D-81BD-35FF2F9FDF96}" type="presParOf" srcId="{120F17A2-3C12-42D2-B6FC-F86BF305C6B9}" destId="{2DB39E32-2C7B-4FC7-ABD1-B7FD8298B012}" srcOrd="1" destOrd="0" presId="urn:microsoft.com/office/officeart/2005/8/layout/vList3"/>
    <dgm:cxn modelId="{88BD62EA-572C-41E6-A7AC-8F95A1EC0693}" type="presParOf" srcId="{6B5C2D67-1FF3-43C6-8E5E-D621051FABB5}" destId="{DD162A24-FF3F-4C21-B650-68780DC150B6}" srcOrd="1" destOrd="0" presId="urn:microsoft.com/office/officeart/2005/8/layout/vList3"/>
    <dgm:cxn modelId="{2C9910B1-B9BE-4428-98D6-4050232FFAAE}" type="presParOf" srcId="{6B5C2D67-1FF3-43C6-8E5E-D621051FABB5}" destId="{22B4E875-9D79-448E-9408-5D5F7DD1295D}" srcOrd="2" destOrd="0" presId="urn:microsoft.com/office/officeart/2005/8/layout/vList3"/>
    <dgm:cxn modelId="{D31C39FA-0184-40E8-9103-F0623CD32C72}" type="presParOf" srcId="{22B4E875-9D79-448E-9408-5D5F7DD1295D}" destId="{615DD0C1-61B2-43A8-A688-53D9CB481F8C}" srcOrd="0" destOrd="0" presId="urn:microsoft.com/office/officeart/2005/8/layout/vList3"/>
    <dgm:cxn modelId="{F4E85121-3298-4C7D-BECD-FD54CF19DFCC}" type="presParOf" srcId="{22B4E875-9D79-448E-9408-5D5F7DD1295D}" destId="{5F9E1C24-41D7-4BB8-B37C-989FBABE2FE9}" srcOrd="1" destOrd="0" presId="urn:microsoft.com/office/officeart/2005/8/layout/vList3"/>
    <dgm:cxn modelId="{5DB6EC52-77CB-4832-BB25-FFE89FE93BA6}" type="presParOf" srcId="{6B5C2D67-1FF3-43C6-8E5E-D621051FABB5}" destId="{0B317E89-9D94-47C3-ABA6-B352DD4EC2D6}" srcOrd="3" destOrd="0" presId="urn:microsoft.com/office/officeart/2005/8/layout/vList3"/>
    <dgm:cxn modelId="{19157C05-3C79-48F5-8A94-1C4E58F4F140}" type="presParOf" srcId="{6B5C2D67-1FF3-43C6-8E5E-D621051FABB5}" destId="{38AD5955-E4E5-41BF-954C-4B6503D5759A}" srcOrd="4" destOrd="0" presId="urn:microsoft.com/office/officeart/2005/8/layout/vList3"/>
    <dgm:cxn modelId="{1D62BEB2-D24D-429B-B064-8DF00578DE5D}" type="presParOf" srcId="{38AD5955-E4E5-41BF-954C-4B6503D5759A}" destId="{3E5C4BDF-B291-4775-9B48-06B2E02FE32C}" srcOrd="0" destOrd="0" presId="urn:microsoft.com/office/officeart/2005/8/layout/vList3"/>
    <dgm:cxn modelId="{26F3C2D4-32AB-4307-A8AF-2A0AC7FAD1A1}" type="presParOf" srcId="{38AD5955-E4E5-41BF-954C-4B6503D5759A}" destId="{2FFAA008-B27E-4DA3-8C4B-452C852876D3}" srcOrd="1" destOrd="0" presId="urn:microsoft.com/office/officeart/2005/8/layout/vList3"/>
    <dgm:cxn modelId="{6ECBB164-057C-46F0-B17A-67E1349DBE0C}" type="presParOf" srcId="{6B5C2D67-1FF3-43C6-8E5E-D621051FABB5}" destId="{2295F747-1287-4575-B84E-5891D3807517}" srcOrd="5" destOrd="0" presId="urn:microsoft.com/office/officeart/2005/8/layout/vList3"/>
    <dgm:cxn modelId="{4908DC66-AE13-4AE2-8FF9-FE93956D9877}" type="presParOf" srcId="{6B5C2D67-1FF3-43C6-8E5E-D621051FABB5}" destId="{873C7F90-6AEC-4FEC-8C3D-3BC4E8F0F1F2}" srcOrd="6" destOrd="0" presId="urn:microsoft.com/office/officeart/2005/8/layout/vList3"/>
    <dgm:cxn modelId="{61259808-FAF9-47E2-8126-8D7F71B8B268}" type="presParOf" srcId="{873C7F90-6AEC-4FEC-8C3D-3BC4E8F0F1F2}" destId="{5ED90FCE-6495-4F3F-9031-8EFCFF8D4769}" srcOrd="0" destOrd="0" presId="urn:microsoft.com/office/officeart/2005/8/layout/vList3"/>
    <dgm:cxn modelId="{6046DDEC-6649-4F74-9F81-14F6BBDE988E}" type="presParOf" srcId="{873C7F90-6AEC-4FEC-8C3D-3BC4E8F0F1F2}" destId="{272B481E-A785-451D-B56D-82EDA6F827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E2BD91-EB9D-4192-B966-E7B76C3BB0C2}" type="doc">
      <dgm:prSet loTypeId="urn:microsoft.com/office/officeart/2005/8/layout/hierarchy1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1E35F4A8-57E7-4597-9033-3745C63AADF0}">
      <dgm:prSet phldrT="[Текст]" custT="1"/>
      <dgm:spPr/>
      <dgm:t>
        <a:bodyPr/>
        <a:lstStyle/>
        <a:p>
          <a:r>
            <a:rPr lang="uk-UA" sz="2800" b="1" dirty="0" smtClean="0"/>
            <a:t>Екосистема </a:t>
          </a:r>
          <a:endParaRPr lang="ru-RU" sz="2800" b="1" dirty="0"/>
        </a:p>
      </dgm:t>
    </dgm:pt>
    <dgm:pt modelId="{AE68AA03-E4DF-4347-894B-A1F24FDBFB95}" type="parTrans" cxnId="{32D25980-7685-4727-A8FA-377A028A7AB2}">
      <dgm:prSet/>
      <dgm:spPr/>
      <dgm:t>
        <a:bodyPr/>
        <a:lstStyle/>
        <a:p>
          <a:endParaRPr lang="ru-RU"/>
        </a:p>
      </dgm:t>
    </dgm:pt>
    <dgm:pt modelId="{E9F1B7D0-4147-479C-8A17-62F31317796A}" type="sibTrans" cxnId="{32D25980-7685-4727-A8FA-377A028A7AB2}">
      <dgm:prSet/>
      <dgm:spPr/>
      <dgm:t>
        <a:bodyPr/>
        <a:lstStyle/>
        <a:p>
          <a:endParaRPr lang="ru-RU"/>
        </a:p>
      </dgm:t>
    </dgm:pt>
    <dgm:pt modelId="{CFC0FE75-BC57-4BF2-965B-0649BC75C6BB}" type="asst">
      <dgm:prSet phldrT="[Текст]" custT="1"/>
      <dgm:spPr/>
      <dgm:t>
        <a:bodyPr/>
        <a:lstStyle/>
        <a:p>
          <a:r>
            <a:rPr lang="uk-UA" sz="2400" b="1" dirty="0" smtClean="0"/>
            <a:t>Абіотична частина</a:t>
          </a:r>
          <a:endParaRPr lang="ru-RU" sz="2400" b="1" dirty="0"/>
        </a:p>
      </dgm:t>
    </dgm:pt>
    <dgm:pt modelId="{17CC72FF-B0B6-4A96-ABF2-D3C5A76E9662}" type="parTrans" cxnId="{8E7EA714-5FB7-455D-BA6D-0C9F904A583B}">
      <dgm:prSet/>
      <dgm:spPr/>
      <dgm:t>
        <a:bodyPr/>
        <a:lstStyle/>
        <a:p>
          <a:endParaRPr lang="ru-RU"/>
        </a:p>
      </dgm:t>
    </dgm:pt>
    <dgm:pt modelId="{8D82B222-7226-4378-8D60-2E283B48DCAF}" type="sibTrans" cxnId="{8E7EA714-5FB7-455D-BA6D-0C9F904A583B}">
      <dgm:prSet/>
      <dgm:spPr/>
      <dgm:t>
        <a:bodyPr/>
        <a:lstStyle/>
        <a:p>
          <a:endParaRPr lang="ru-RU"/>
        </a:p>
      </dgm:t>
    </dgm:pt>
    <dgm:pt modelId="{EA1FE8D8-526F-4F78-8551-8F4401E01310}">
      <dgm:prSet phldrT="[Текст]" custT="1"/>
      <dgm:spPr/>
      <dgm:t>
        <a:bodyPr/>
        <a:lstStyle/>
        <a:p>
          <a:r>
            <a:rPr lang="uk-UA" sz="2400" b="1" dirty="0" smtClean="0"/>
            <a:t>Біотична частина</a:t>
          </a:r>
          <a:endParaRPr lang="ru-RU" sz="2400" b="1" dirty="0"/>
        </a:p>
      </dgm:t>
    </dgm:pt>
    <dgm:pt modelId="{B96D3B0A-1AAE-4B58-A155-17008A592653}" type="parTrans" cxnId="{3C004577-76E7-4BFA-BC42-78ABE678903B}">
      <dgm:prSet/>
      <dgm:spPr/>
      <dgm:t>
        <a:bodyPr/>
        <a:lstStyle/>
        <a:p>
          <a:endParaRPr lang="ru-RU"/>
        </a:p>
      </dgm:t>
    </dgm:pt>
    <dgm:pt modelId="{CA8EAA7E-1CEB-4D8D-A902-2CA1E28D431B}" type="sibTrans" cxnId="{3C004577-76E7-4BFA-BC42-78ABE678903B}">
      <dgm:prSet/>
      <dgm:spPr/>
      <dgm:t>
        <a:bodyPr/>
        <a:lstStyle/>
        <a:p>
          <a:endParaRPr lang="ru-RU"/>
        </a:p>
      </dgm:t>
    </dgm:pt>
    <dgm:pt modelId="{3F3232F7-6A5A-4C39-AFAB-F6772D447899}">
      <dgm:prSet/>
      <dgm:spPr/>
      <dgm:t>
        <a:bodyPr/>
        <a:lstStyle/>
        <a:p>
          <a:r>
            <a:rPr lang="uk-UA" b="1" dirty="0" smtClean="0"/>
            <a:t>клімат, температура, світло, вологість, склад ґрунту</a:t>
          </a:r>
          <a:endParaRPr lang="ru-RU" b="1" dirty="0"/>
        </a:p>
      </dgm:t>
    </dgm:pt>
    <dgm:pt modelId="{B85691AC-F0F7-4A67-BFE8-96B91CC2AC79}" type="parTrans" cxnId="{DBB14378-8DD1-4C34-98D7-6584E8185E14}">
      <dgm:prSet/>
      <dgm:spPr/>
      <dgm:t>
        <a:bodyPr/>
        <a:lstStyle/>
        <a:p>
          <a:endParaRPr lang="ru-RU"/>
        </a:p>
      </dgm:t>
    </dgm:pt>
    <dgm:pt modelId="{B1179AC7-3E0B-4EC5-AA9C-18BE503074FA}" type="sibTrans" cxnId="{DBB14378-8DD1-4C34-98D7-6584E8185E14}">
      <dgm:prSet/>
      <dgm:spPr/>
      <dgm:t>
        <a:bodyPr/>
        <a:lstStyle/>
        <a:p>
          <a:endParaRPr lang="ru-RU"/>
        </a:p>
      </dgm:t>
    </dgm:pt>
    <dgm:pt modelId="{BFE4A2BE-0BF0-4E1E-AB61-084ACF2B84B5}">
      <dgm:prSet/>
      <dgm:spPr/>
      <dgm:t>
        <a:bodyPr/>
        <a:lstStyle/>
        <a:p>
          <a:r>
            <a:rPr lang="uk-UA" b="1" dirty="0" smtClean="0"/>
            <a:t>редуценти</a:t>
          </a:r>
          <a:endParaRPr lang="ru-RU" b="1" dirty="0"/>
        </a:p>
      </dgm:t>
    </dgm:pt>
    <dgm:pt modelId="{1E6D09BC-927D-4FB2-9908-451322B5561E}" type="parTrans" cxnId="{59E11927-0A27-4103-B8AE-DE596B365B38}">
      <dgm:prSet/>
      <dgm:spPr/>
      <dgm:t>
        <a:bodyPr/>
        <a:lstStyle/>
        <a:p>
          <a:endParaRPr lang="ru-RU"/>
        </a:p>
      </dgm:t>
    </dgm:pt>
    <dgm:pt modelId="{DE49911C-BAA1-4192-A58B-D256A2C15D83}" type="sibTrans" cxnId="{59E11927-0A27-4103-B8AE-DE596B365B38}">
      <dgm:prSet/>
      <dgm:spPr/>
      <dgm:t>
        <a:bodyPr/>
        <a:lstStyle/>
        <a:p>
          <a:endParaRPr lang="ru-RU"/>
        </a:p>
      </dgm:t>
    </dgm:pt>
    <dgm:pt modelId="{8C6593D5-AFFB-4E61-ADD6-034256A16ABC}">
      <dgm:prSet custT="1"/>
      <dgm:spPr/>
      <dgm:t>
        <a:bodyPr/>
        <a:lstStyle/>
        <a:p>
          <a:r>
            <a:rPr lang="uk-UA" sz="1600" b="1" dirty="0" smtClean="0"/>
            <a:t>продуценти</a:t>
          </a:r>
          <a:endParaRPr lang="ru-RU" sz="1600" b="1" dirty="0"/>
        </a:p>
      </dgm:t>
    </dgm:pt>
    <dgm:pt modelId="{A09C8291-6658-4E4A-8830-FFBF85B2F067}" type="parTrans" cxnId="{43CCAFC4-C5EF-484F-8F35-2EFDC7E308FF}">
      <dgm:prSet/>
      <dgm:spPr/>
      <dgm:t>
        <a:bodyPr/>
        <a:lstStyle/>
        <a:p>
          <a:endParaRPr lang="ru-RU"/>
        </a:p>
      </dgm:t>
    </dgm:pt>
    <dgm:pt modelId="{5B8398CA-F7C4-4945-9207-0B87212FB33E}" type="sibTrans" cxnId="{43CCAFC4-C5EF-484F-8F35-2EFDC7E308FF}">
      <dgm:prSet/>
      <dgm:spPr/>
      <dgm:t>
        <a:bodyPr/>
        <a:lstStyle/>
        <a:p>
          <a:endParaRPr lang="ru-RU"/>
        </a:p>
      </dgm:t>
    </dgm:pt>
    <dgm:pt modelId="{0BF9F41F-3AF8-496A-9E88-358F58897EED}">
      <dgm:prSet custT="1"/>
      <dgm:spPr/>
      <dgm:t>
        <a:bodyPr/>
        <a:lstStyle/>
        <a:p>
          <a:r>
            <a:rPr lang="uk-UA" sz="1600" b="1" dirty="0" smtClean="0"/>
            <a:t>консументи</a:t>
          </a:r>
          <a:endParaRPr lang="ru-RU" sz="1600" b="1" dirty="0"/>
        </a:p>
      </dgm:t>
    </dgm:pt>
    <dgm:pt modelId="{8302CFF8-0815-4BED-889D-52ADC3BF32F3}" type="parTrans" cxnId="{466A16EA-B136-4EB2-A72E-C1AD57D9F54E}">
      <dgm:prSet/>
      <dgm:spPr/>
      <dgm:t>
        <a:bodyPr/>
        <a:lstStyle/>
        <a:p>
          <a:endParaRPr lang="ru-RU"/>
        </a:p>
      </dgm:t>
    </dgm:pt>
    <dgm:pt modelId="{65E911FF-D0B4-422D-8406-1A535DC015DA}" type="sibTrans" cxnId="{466A16EA-B136-4EB2-A72E-C1AD57D9F54E}">
      <dgm:prSet/>
      <dgm:spPr/>
      <dgm:t>
        <a:bodyPr/>
        <a:lstStyle/>
        <a:p>
          <a:endParaRPr lang="ru-RU"/>
        </a:p>
      </dgm:t>
    </dgm:pt>
    <dgm:pt modelId="{A1FBFC6C-031E-47A6-8A87-043DE42C3D85}" type="pres">
      <dgm:prSet presAssocID="{D8E2BD91-EB9D-4192-B966-E7B76C3BB0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E535A8F-E266-429F-9242-E05FFFB099F5}" type="pres">
      <dgm:prSet presAssocID="{1E35F4A8-57E7-4597-9033-3745C63AADF0}" presName="hierRoot1" presStyleCnt="0"/>
      <dgm:spPr/>
    </dgm:pt>
    <dgm:pt modelId="{879B935C-ACE7-4DEB-9781-4C95CB833845}" type="pres">
      <dgm:prSet presAssocID="{1E35F4A8-57E7-4597-9033-3745C63AADF0}" presName="composite" presStyleCnt="0"/>
      <dgm:spPr/>
    </dgm:pt>
    <dgm:pt modelId="{53B04762-D774-4DCA-9887-86148D2A9BFE}" type="pres">
      <dgm:prSet presAssocID="{1E35F4A8-57E7-4597-9033-3745C63AADF0}" presName="background" presStyleLbl="node0" presStyleIdx="0" presStyleCnt="1"/>
      <dgm:spPr/>
    </dgm:pt>
    <dgm:pt modelId="{8EBD1942-5865-43EE-9FEE-5375A924DFAB}" type="pres">
      <dgm:prSet presAssocID="{1E35F4A8-57E7-4597-9033-3745C63AADF0}" presName="text" presStyleLbl="fgAcc0" presStyleIdx="0" presStyleCnt="1" custScaleX="12553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5C8DA2B-EFC8-43C1-A9BF-B27B22131993}" type="pres">
      <dgm:prSet presAssocID="{1E35F4A8-57E7-4597-9033-3745C63AADF0}" presName="hierChild2" presStyleCnt="0"/>
      <dgm:spPr/>
    </dgm:pt>
    <dgm:pt modelId="{1709C4D2-98A2-4094-9001-A9B2CDD80B7B}" type="pres">
      <dgm:prSet presAssocID="{17CC72FF-B0B6-4A96-ABF2-D3C5A76E9662}" presName="Name10" presStyleLbl="parChTrans1D2" presStyleIdx="0" presStyleCnt="2"/>
      <dgm:spPr/>
      <dgm:t>
        <a:bodyPr/>
        <a:lstStyle/>
        <a:p>
          <a:endParaRPr lang="uk-UA"/>
        </a:p>
      </dgm:t>
    </dgm:pt>
    <dgm:pt modelId="{D3222995-4DAA-4BBA-BB76-4549F8DFE566}" type="pres">
      <dgm:prSet presAssocID="{CFC0FE75-BC57-4BF2-965B-0649BC75C6BB}" presName="hierRoot2" presStyleCnt="0"/>
      <dgm:spPr/>
    </dgm:pt>
    <dgm:pt modelId="{103AABAE-006D-4E4B-BDA2-C9B4B15E1ECF}" type="pres">
      <dgm:prSet presAssocID="{CFC0FE75-BC57-4BF2-965B-0649BC75C6BB}" presName="composite2" presStyleCnt="0"/>
      <dgm:spPr/>
    </dgm:pt>
    <dgm:pt modelId="{406FB691-FF22-4D62-85F9-6FB103850C26}" type="pres">
      <dgm:prSet presAssocID="{CFC0FE75-BC57-4BF2-965B-0649BC75C6BB}" presName="background2" presStyleLbl="asst1" presStyleIdx="0" presStyleCnt="1"/>
      <dgm:spPr>
        <a:solidFill>
          <a:srgbClr val="0070C0"/>
        </a:solidFill>
      </dgm:spPr>
    </dgm:pt>
    <dgm:pt modelId="{5D2DFDB6-C0FC-4F6D-B4BE-E9232E5330E8}" type="pres">
      <dgm:prSet presAssocID="{CFC0FE75-BC57-4BF2-965B-0649BC75C6B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CD46CDC-B6B7-43CE-9AB3-496B577AAD01}" type="pres">
      <dgm:prSet presAssocID="{CFC0FE75-BC57-4BF2-965B-0649BC75C6BB}" presName="hierChild3" presStyleCnt="0"/>
      <dgm:spPr/>
    </dgm:pt>
    <dgm:pt modelId="{6ECEDF56-0262-4692-96CA-79F3185A397A}" type="pres">
      <dgm:prSet presAssocID="{B85691AC-F0F7-4A67-BFE8-96B91CC2AC7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2470F014-36ED-446D-B82E-45BB23006D71}" type="pres">
      <dgm:prSet presAssocID="{3F3232F7-6A5A-4C39-AFAB-F6772D447899}" presName="hierRoot3" presStyleCnt="0"/>
      <dgm:spPr/>
    </dgm:pt>
    <dgm:pt modelId="{36E998A0-1F86-4730-B7C8-EF501A307291}" type="pres">
      <dgm:prSet presAssocID="{3F3232F7-6A5A-4C39-AFAB-F6772D447899}" presName="composite3" presStyleCnt="0"/>
      <dgm:spPr/>
    </dgm:pt>
    <dgm:pt modelId="{62C887B5-EB22-4BA3-AFE2-878449DF4264}" type="pres">
      <dgm:prSet presAssocID="{3F3232F7-6A5A-4C39-AFAB-F6772D447899}" presName="background3" presStyleLbl="node3" presStyleIdx="0" presStyleCnt="4"/>
      <dgm:spPr>
        <a:solidFill>
          <a:srgbClr val="00B0F0"/>
        </a:solidFill>
      </dgm:spPr>
    </dgm:pt>
    <dgm:pt modelId="{B97D44C2-8288-405F-A525-BED82EBB7CC3}" type="pres">
      <dgm:prSet presAssocID="{3F3232F7-6A5A-4C39-AFAB-F6772D44789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77CD25-7531-4F69-957E-23B7197ABCE9}" type="pres">
      <dgm:prSet presAssocID="{3F3232F7-6A5A-4C39-AFAB-F6772D447899}" presName="hierChild4" presStyleCnt="0"/>
      <dgm:spPr/>
    </dgm:pt>
    <dgm:pt modelId="{8DF40904-45B8-44C2-BD7D-5252139C0AB0}" type="pres">
      <dgm:prSet presAssocID="{B96D3B0A-1AAE-4B58-A155-17008A592653}" presName="Name10" presStyleLbl="parChTrans1D2" presStyleIdx="1" presStyleCnt="2"/>
      <dgm:spPr/>
      <dgm:t>
        <a:bodyPr/>
        <a:lstStyle/>
        <a:p>
          <a:endParaRPr lang="uk-UA"/>
        </a:p>
      </dgm:t>
    </dgm:pt>
    <dgm:pt modelId="{4623F140-31A8-45DD-A7F7-D03B0FC130C8}" type="pres">
      <dgm:prSet presAssocID="{EA1FE8D8-526F-4F78-8551-8F4401E01310}" presName="hierRoot2" presStyleCnt="0"/>
      <dgm:spPr/>
    </dgm:pt>
    <dgm:pt modelId="{DF4E5295-5D8F-42EA-A412-C609965FF0F6}" type="pres">
      <dgm:prSet presAssocID="{EA1FE8D8-526F-4F78-8551-8F4401E01310}" presName="composite2" presStyleCnt="0"/>
      <dgm:spPr/>
    </dgm:pt>
    <dgm:pt modelId="{7EC99C37-4A9A-4C0C-87DB-3607C89130D9}" type="pres">
      <dgm:prSet presAssocID="{EA1FE8D8-526F-4F78-8551-8F4401E01310}" presName="background2" presStyleLbl="node2" presStyleIdx="0" presStyleCnt="1"/>
      <dgm:spPr>
        <a:solidFill>
          <a:srgbClr val="92D050"/>
        </a:solidFill>
      </dgm:spPr>
    </dgm:pt>
    <dgm:pt modelId="{B261E112-E9FA-48E1-BE75-BB8638EB1E25}" type="pres">
      <dgm:prSet presAssocID="{EA1FE8D8-526F-4F78-8551-8F4401E0131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9A1FD5F-3449-4046-9DF5-AFE691014D8E}" type="pres">
      <dgm:prSet presAssocID="{EA1FE8D8-526F-4F78-8551-8F4401E01310}" presName="hierChild3" presStyleCnt="0"/>
      <dgm:spPr/>
    </dgm:pt>
    <dgm:pt modelId="{4147D374-8354-4602-8E4A-D87287BB0C90}" type="pres">
      <dgm:prSet presAssocID="{A09C8291-6658-4E4A-8830-FFBF85B2F067}" presName="Name17" presStyleLbl="parChTrans1D3" presStyleIdx="1" presStyleCnt="4"/>
      <dgm:spPr/>
      <dgm:t>
        <a:bodyPr/>
        <a:lstStyle/>
        <a:p>
          <a:endParaRPr lang="uk-UA"/>
        </a:p>
      </dgm:t>
    </dgm:pt>
    <dgm:pt modelId="{9D2D02D2-5FFD-45FB-9549-1FF4F0F50399}" type="pres">
      <dgm:prSet presAssocID="{8C6593D5-AFFB-4E61-ADD6-034256A16ABC}" presName="hierRoot3" presStyleCnt="0"/>
      <dgm:spPr/>
    </dgm:pt>
    <dgm:pt modelId="{629B1200-834D-434B-9C05-0BC6FD2CFBA8}" type="pres">
      <dgm:prSet presAssocID="{8C6593D5-AFFB-4E61-ADD6-034256A16ABC}" presName="composite3" presStyleCnt="0"/>
      <dgm:spPr/>
    </dgm:pt>
    <dgm:pt modelId="{3A730EF9-D97B-4A21-AEC2-456A24DCF36B}" type="pres">
      <dgm:prSet presAssocID="{8C6593D5-AFFB-4E61-ADD6-034256A16ABC}" presName="background3" presStyleLbl="node3" presStyleIdx="1" presStyleCnt="4"/>
      <dgm:spPr/>
    </dgm:pt>
    <dgm:pt modelId="{A3EE4B3A-A50A-4A82-A0EE-7A411145451E}" type="pres">
      <dgm:prSet presAssocID="{8C6593D5-AFFB-4E61-ADD6-034256A16ABC}" presName="text3" presStyleLbl="fgAcc3" presStyleIdx="1" presStyleCnt="4" custScaleX="7524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22EB35F-4535-4EBC-9B46-92BBACBAB550}" type="pres">
      <dgm:prSet presAssocID="{8C6593D5-AFFB-4E61-ADD6-034256A16ABC}" presName="hierChild4" presStyleCnt="0"/>
      <dgm:spPr/>
    </dgm:pt>
    <dgm:pt modelId="{3243C8D3-512A-41BF-8AA6-65638E650C9B}" type="pres">
      <dgm:prSet presAssocID="{8302CFF8-0815-4BED-889D-52ADC3BF32F3}" presName="Name17" presStyleLbl="parChTrans1D3" presStyleIdx="2" presStyleCnt="4"/>
      <dgm:spPr/>
      <dgm:t>
        <a:bodyPr/>
        <a:lstStyle/>
        <a:p>
          <a:endParaRPr lang="uk-UA"/>
        </a:p>
      </dgm:t>
    </dgm:pt>
    <dgm:pt modelId="{91095422-4444-4613-9BF2-F02973266E53}" type="pres">
      <dgm:prSet presAssocID="{0BF9F41F-3AF8-496A-9E88-358F58897EED}" presName="hierRoot3" presStyleCnt="0"/>
      <dgm:spPr/>
    </dgm:pt>
    <dgm:pt modelId="{EE984640-096C-4593-AD3E-4EBE0157EB2F}" type="pres">
      <dgm:prSet presAssocID="{0BF9F41F-3AF8-496A-9E88-358F58897EED}" presName="composite3" presStyleCnt="0"/>
      <dgm:spPr/>
    </dgm:pt>
    <dgm:pt modelId="{5D3C621D-DD51-4F82-B5B9-9009E819F30F}" type="pres">
      <dgm:prSet presAssocID="{0BF9F41F-3AF8-496A-9E88-358F58897EED}" presName="background3" presStyleLbl="node3" presStyleIdx="2" presStyleCnt="4"/>
      <dgm:spPr/>
    </dgm:pt>
    <dgm:pt modelId="{9CA3615C-5461-4D4A-BB26-CA4E1C039259}" type="pres">
      <dgm:prSet presAssocID="{0BF9F41F-3AF8-496A-9E88-358F58897EED}" presName="text3" presStyleLbl="fgAcc3" presStyleIdx="2" presStyleCnt="4" custScaleX="761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C28CED2-2B28-4283-BDFA-3E22D2F333E7}" type="pres">
      <dgm:prSet presAssocID="{0BF9F41F-3AF8-496A-9E88-358F58897EED}" presName="hierChild4" presStyleCnt="0"/>
      <dgm:spPr/>
    </dgm:pt>
    <dgm:pt modelId="{1DC2454B-98CB-4B7D-868B-DE8ADD921A54}" type="pres">
      <dgm:prSet presAssocID="{1E6D09BC-927D-4FB2-9908-451322B5561E}" presName="Name17" presStyleLbl="parChTrans1D3" presStyleIdx="3" presStyleCnt="4"/>
      <dgm:spPr/>
      <dgm:t>
        <a:bodyPr/>
        <a:lstStyle/>
        <a:p>
          <a:endParaRPr lang="uk-UA"/>
        </a:p>
      </dgm:t>
    </dgm:pt>
    <dgm:pt modelId="{8A68FACE-6A8D-480B-BC43-31779B52BD7C}" type="pres">
      <dgm:prSet presAssocID="{BFE4A2BE-0BF0-4E1E-AB61-084ACF2B84B5}" presName="hierRoot3" presStyleCnt="0"/>
      <dgm:spPr/>
    </dgm:pt>
    <dgm:pt modelId="{807693D6-DAF0-488C-9D0D-73780003FA97}" type="pres">
      <dgm:prSet presAssocID="{BFE4A2BE-0BF0-4E1E-AB61-084ACF2B84B5}" presName="composite3" presStyleCnt="0"/>
      <dgm:spPr/>
    </dgm:pt>
    <dgm:pt modelId="{E16D94D3-9300-4B4D-9B02-528E388D3AAF}" type="pres">
      <dgm:prSet presAssocID="{BFE4A2BE-0BF0-4E1E-AB61-084ACF2B84B5}" presName="background3" presStyleLbl="node3" presStyleIdx="3" presStyleCnt="4"/>
      <dgm:spPr/>
    </dgm:pt>
    <dgm:pt modelId="{96AE4576-8A8B-47C5-9AD8-8084ED1CF87E}" type="pres">
      <dgm:prSet presAssocID="{BFE4A2BE-0BF0-4E1E-AB61-084ACF2B84B5}" presName="text3" presStyleLbl="fgAcc3" presStyleIdx="3" presStyleCnt="4" custScaleX="7431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25CAE52-11D5-4367-B850-8AACCC754B66}" type="pres">
      <dgm:prSet presAssocID="{BFE4A2BE-0BF0-4E1E-AB61-084ACF2B84B5}" presName="hierChild4" presStyleCnt="0"/>
      <dgm:spPr/>
    </dgm:pt>
  </dgm:ptLst>
  <dgm:cxnLst>
    <dgm:cxn modelId="{8FB3C0A8-AFF8-4798-A22E-3DAD78D1B92B}" type="presOf" srcId="{BFE4A2BE-0BF0-4E1E-AB61-084ACF2B84B5}" destId="{96AE4576-8A8B-47C5-9AD8-8084ED1CF87E}" srcOrd="0" destOrd="0" presId="urn:microsoft.com/office/officeart/2005/8/layout/hierarchy1"/>
    <dgm:cxn modelId="{4EB74E60-6A63-48D3-9463-7AE7695AB5A5}" type="presOf" srcId="{1E35F4A8-57E7-4597-9033-3745C63AADF0}" destId="{8EBD1942-5865-43EE-9FEE-5375A924DFAB}" srcOrd="0" destOrd="0" presId="urn:microsoft.com/office/officeart/2005/8/layout/hierarchy1"/>
    <dgm:cxn modelId="{A92625D4-4E68-41B7-83DE-8AB631B50A53}" type="presOf" srcId="{1E6D09BC-927D-4FB2-9908-451322B5561E}" destId="{1DC2454B-98CB-4B7D-868B-DE8ADD921A54}" srcOrd="0" destOrd="0" presId="urn:microsoft.com/office/officeart/2005/8/layout/hierarchy1"/>
    <dgm:cxn modelId="{F21F13FD-FBD4-4C52-8634-AF5F349F1311}" type="presOf" srcId="{8302CFF8-0815-4BED-889D-52ADC3BF32F3}" destId="{3243C8D3-512A-41BF-8AA6-65638E650C9B}" srcOrd="0" destOrd="0" presId="urn:microsoft.com/office/officeart/2005/8/layout/hierarchy1"/>
    <dgm:cxn modelId="{AE0CBBE3-E980-4652-A87A-62345C725B14}" type="presOf" srcId="{B85691AC-F0F7-4A67-BFE8-96B91CC2AC79}" destId="{6ECEDF56-0262-4692-96CA-79F3185A397A}" srcOrd="0" destOrd="0" presId="urn:microsoft.com/office/officeart/2005/8/layout/hierarchy1"/>
    <dgm:cxn modelId="{43CCAFC4-C5EF-484F-8F35-2EFDC7E308FF}" srcId="{EA1FE8D8-526F-4F78-8551-8F4401E01310}" destId="{8C6593D5-AFFB-4E61-ADD6-034256A16ABC}" srcOrd="0" destOrd="0" parTransId="{A09C8291-6658-4E4A-8830-FFBF85B2F067}" sibTransId="{5B8398CA-F7C4-4945-9207-0B87212FB33E}"/>
    <dgm:cxn modelId="{C1DF2383-2122-4385-BDE9-B52D600DB65D}" type="presOf" srcId="{17CC72FF-B0B6-4A96-ABF2-D3C5A76E9662}" destId="{1709C4D2-98A2-4094-9001-A9B2CDD80B7B}" srcOrd="0" destOrd="0" presId="urn:microsoft.com/office/officeart/2005/8/layout/hierarchy1"/>
    <dgm:cxn modelId="{466A16EA-B136-4EB2-A72E-C1AD57D9F54E}" srcId="{EA1FE8D8-526F-4F78-8551-8F4401E01310}" destId="{0BF9F41F-3AF8-496A-9E88-358F58897EED}" srcOrd="1" destOrd="0" parTransId="{8302CFF8-0815-4BED-889D-52ADC3BF32F3}" sibTransId="{65E911FF-D0B4-422D-8406-1A535DC015DA}"/>
    <dgm:cxn modelId="{8EEFB221-4697-423B-89A6-3EE8BB56BF46}" type="presOf" srcId="{A09C8291-6658-4E4A-8830-FFBF85B2F067}" destId="{4147D374-8354-4602-8E4A-D87287BB0C90}" srcOrd="0" destOrd="0" presId="urn:microsoft.com/office/officeart/2005/8/layout/hierarchy1"/>
    <dgm:cxn modelId="{B7010B0C-F03F-435F-8735-AC6C1DC2D8FA}" type="presOf" srcId="{D8E2BD91-EB9D-4192-B966-E7B76C3BB0C2}" destId="{A1FBFC6C-031E-47A6-8A87-043DE42C3D85}" srcOrd="0" destOrd="0" presId="urn:microsoft.com/office/officeart/2005/8/layout/hierarchy1"/>
    <dgm:cxn modelId="{A7239F55-53A5-4759-8F65-A91156CD58EB}" type="presOf" srcId="{B96D3B0A-1AAE-4B58-A155-17008A592653}" destId="{8DF40904-45B8-44C2-BD7D-5252139C0AB0}" srcOrd="0" destOrd="0" presId="urn:microsoft.com/office/officeart/2005/8/layout/hierarchy1"/>
    <dgm:cxn modelId="{32D25980-7685-4727-A8FA-377A028A7AB2}" srcId="{D8E2BD91-EB9D-4192-B966-E7B76C3BB0C2}" destId="{1E35F4A8-57E7-4597-9033-3745C63AADF0}" srcOrd="0" destOrd="0" parTransId="{AE68AA03-E4DF-4347-894B-A1F24FDBFB95}" sibTransId="{E9F1B7D0-4147-479C-8A17-62F31317796A}"/>
    <dgm:cxn modelId="{3C004577-76E7-4BFA-BC42-78ABE678903B}" srcId="{1E35F4A8-57E7-4597-9033-3745C63AADF0}" destId="{EA1FE8D8-526F-4F78-8551-8F4401E01310}" srcOrd="1" destOrd="0" parTransId="{B96D3B0A-1AAE-4B58-A155-17008A592653}" sibTransId="{CA8EAA7E-1CEB-4D8D-A902-2CA1E28D431B}"/>
    <dgm:cxn modelId="{B341CCD3-420E-4F36-89B8-74D2A089D435}" type="presOf" srcId="{CFC0FE75-BC57-4BF2-965B-0649BC75C6BB}" destId="{5D2DFDB6-C0FC-4F6D-B4BE-E9232E5330E8}" srcOrd="0" destOrd="0" presId="urn:microsoft.com/office/officeart/2005/8/layout/hierarchy1"/>
    <dgm:cxn modelId="{EAEB718E-E8C9-471D-9BFF-70A1190C99FD}" type="presOf" srcId="{8C6593D5-AFFB-4E61-ADD6-034256A16ABC}" destId="{A3EE4B3A-A50A-4A82-A0EE-7A411145451E}" srcOrd="0" destOrd="0" presId="urn:microsoft.com/office/officeart/2005/8/layout/hierarchy1"/>
    <dgm:cxn modelId="{15179366-7DF2-4718-8639-1BF844C48764}" type="presOf" srcId="{0BF9F41F-3AF8-496A-9E88-358F58897EED}" destId="{9CA3615C-5461-4D4A-BB26-CA4E1C039259}" srcOrd="0" destOrd="0" presId="urn:microsoft.com/office/officeart/2005/8/layout/hierarchy1"/>
    <dgm:cxn modelId="{2791CF5B-B2E9-4E21-BAEF-2756A6FE47F1}" type="presOf" srcId="{3F3232F7-6A5A-4C39-AFAB-F6772D447899}" destId="{B97D44C2-8288-405F-A525-BED82EBB7CC3}" srcOrd="0" destOrd="0" presId="urn:microsoft.com/office/officeart/2005/8/layout/hierarchy1"/>
    <dgm:cxn modelId="{DBB14378-8DD1-4C34-98D7-6584E8185E14}" srcId="{CFC0FE75-BC57-4BF2-965B-0649BC75C6BB}" destId="{3F3232F7-6A5A-4C39-AFAB-F6772D447899}" srcOrd="0" destOrd="0" parTransId="{B85691AC-F0F7-4A67-BFE8-96B91CC2AC79}" sibTransId="{B1179AC7-3E0B-4EC5-AA9C-18BE503074FA}"/>
    <dgm:cxn modelId="{8E7EA714-5FB7-455D-BA6D-0C9F904A583B}" srcId="{1E35F4A8-57E7-4597-9033-3745C63AADF0}" destId="{CFC0FE75-BC57-4BF2-965B-0649BC75C6BB}" srcOrd="0" destOrd="0" parTransId="{17CC72FF-B0B6-4A96-ABF2-D3C5A76E9662}" sibTransId="{8D82B222-7226-4378-8D60-2E283B48DCAF}"/>
    <dgm:cxn modelId="{59E11927-0A27-4103-B8AE-DE596B365B38}" srcId="{EA1FE8D8-526F-4F78-8551-8F4401E01310}" destId="{BFE4A2BE-0BF0-4E1E-AB61-084ACF2B84B5}" srcOrd="2" destOrd="0" parTransId="{1E6D09BC-927D-4FB2-9908-451322B5561E}" sibTransId="{DE49911C-BAA1-4192-A58B-D256A2C15D83}"/>
    <dgm:cxn modelId="{BD06C4FE-7E9F-4EF7-8B10-7D195588C3AC}" type="presOf" srcId="{EA1FE8D8-526F-4F78-8551-8F4401E01310}" destId="{B261E112-E9FA-48E1-BE75-BB8638EB1E25}" srcOrd="0" destOrd="0" presId="urn:microsoft.com/office/officeart/2005/8/layout/hierarchy1"/>
    <dgm:cxn modelId="{0A4C13FA-5203-4050-9762-ED2BED48FB11}" type="presParOf" srcId="{A1FBFC6C-031E-47A6-8A87-043DE42C3D85}" destId="{2E535A8F-E266-429F-9242-E05FFFB099F5}" srcOrd="0" destOrd="0" presId="urn:microsoft.com/office/officeart/2005/8/layout/hierarchy1"/>
    <dgm:cxn modelId="{33A4FF0C-D318-4403-AE50-EF593E71CC10}" type="presParOf" srcId="{2E535A8F-E266-429F-9242-E05FFFB099F5}" destId="{879B935C-ACE7-4DEB-9781-4C95CB833845}" srcOrd="0" destOrd="0" presId="urn:microsoft.com/office/officeart/2005/8/layout/hierarchy1"/>
    <dgm:cxn modelId="{F78EC797-D877-4851-8167-051939853424}" type="presParOf" srcId="{879B935C-ACE7-4DEB-9781-4C95CB833845}" destId="{53B04762-D774-4DCA-9887-86148D2A9BFE}" srcOrd="0" destOrd="0" presId="urn:microsoft.com/office/officeart/2005/8/layout/hierarchy1"/>
    <dgm:cxn modelId="{A1F66EC9-572F-4A19-9346-58F37F23E25D}" type="presParOf" srcId="{879B935C-ACE7-4DEB-9781-4C95CB833845}" destId="{8EBD1942-5865-43EE-9FEE-5375A924DFAB}" srcOrd="1" destOrd="0" presId="urn:microsoft.com/office/officeart/2005/8/layout/hierarchy1"/>
    <dgm:cxn modelId="{1F548A49-601F-40AD-8705-25CF5865E387}" type="presParOf" srcId="{2E535A8F-E266-429F-9242-E05FFFB099F5}" destId="{85C8DA2B-EFC8-43C1-A9BF-B27B22131993}" srcOrd="1" destOrd="0" presId="urn:microsoft.com/office/officeart/2005/8/layout/hierarchy1"/>
    <dgm:cxn modelId="{108FE2FE-F8B8-4D30-8C7C-3385DC5071E9}" type="presParOf" srcId="{85C8DA2B-EFC8-43C1-A9BF-B27B22131993}" destId="{1709C4D2-98A2-4094-9001-A9B2CDD80B7B}" srcOrd="0" destOrd="0" presId="urn:microsoft.com/office/officeart/2005/8/layout/hierarchy1"/>
    <dgm:cxn modelId="{B395D969-8964-44D9-9959-123EFE23360F}" type="presParOf" srcId="{85C8DA2B-EFC8-43C1-A9BF-B27B22131993}" destId="{D3222995-4DAA-4BBA-BB76-4549F8DFE566}" srcOrd="1" destOrd="0" presId="urn:microsoft.com/office/officeart/2005/8/layout/hierarchy1"/>
    <dgm:cxn modelId="{728F1279-EEA2-4476-9188-62BE16092938}" type="presParOf" srcId="{D3222995-4DAA-4BBA-BB76-4549F8DFE566}" destId="{103AABAE-006D-4E4B-BDA2-C9B4B15E1ECF}" srcOrd="0" destOrd="0" presId="urn:microsoft.com/office/officeart/2005/8/layout/hierarchy1"/>
    <dgm:cxn modelId="{702B3E4D-C3AC-4F20-9EE9-0D1F1D9116B0}" type="presParOf" srcId="{103AABAE-006D-4E4B-BDA2-C9B4B15E1ECF}" destId="{406FB691-FF22-4D62-85F9-6FB103850C26}" srcOrd="0" destOrd="0" presId="urn:microsoft.com/office/officeart/2005/8/layout/hierarchy1"/>
    <dgm:cxn modelId="{076332A7-1A82-479F-9042-664743B3C6D4}" type="presParOf" srcId="{103AABAE-006D-4E4B-BDA2-C9B4B15E1ECF}" destId="{5D2DFDB6-C0FC-4F6D-B4BE-E9232E5330E8}" srcOrd="1" destOrd="0" presId="urn:microsoft.com/office/officeart/2005/8/layout/hierarchy1"/>
    <dgm:cxn modelId="{57FE3C1D-B8CB-4D66-B298-B1767A10809A}" type="presParOf" srcId="{D3222995-4DAA-4BBA-BB76-4549F8DFE566}" destId="{6CD46CDC-B6B7-43CE-9AB3-496B577AAD01}" srcOrd="1" destOrd="0" presId="urn:microsoft.com/office/officeart/2005/8/layout/hierarchy1"/>
    <dgm:cxn modelId="{B77D2424-5FB6-4ED9-BE89-8836C8D06016}" type="presParOf" srcId="{6CD46CDC-B6B7-43CE-9AB3-496B577AAD01}" destId="{6ECEDF56-0262-4692-96CA-79F3185A397A}" srcOrd="0" destOrd="0" presId="urn:microsoft.com/office/officeart/2005/8/layout/hierarchy1"/>
    <dgm:cxn modelId="{6008E335-2F4B-4AF3-8790-38189F176390}" type="presParOf" srcId="{6CD46CDC-B6B7-43CE-9AB3-496B577AAD01}" destId="{2470F014-36ED-446D-B82E-45BB23006D71}" srcOrd="1" destOrd="0" presId="urn:microsoft.com/office/officeart/2005/8/layout/hierarchy1"/>
    <dgm:cxn modelId="{3710720C-05E1-476E-8C61-60A138A3E623}" type="presParOf" srcId="{2470F014-36ED-446D-B82E-45BB23006D71}" destId="{36E998A0-1F86-4730-B7C8-EF501A307291}" srcOrd="0" destOrd="0" presId="urn:microsoft.com/office/officeart/2005/8/layout/hierarchy1"/>
    <dgm:cxn modelId="{0663E950-0437-4B8A-B253-2AD2F3016EF3}" type="presParOf" srcId="{36E998A0-1F86-4730-B7C8-EF501A307291}" destId="{62C887B5-EB22-4BA3-AFE2-878449DF4264}" srcOrd="0" destOrd="0" presId="urn:microsoft.com/office/officeart/2005/8/layout/hierarchy1"/>
    <dgm:cxn modelId="{CB862704-ACDE-452D-AB5B-A8247B123127}" type="presParOf" srcId="{36E998A0-1F86-4730-B7C8-EF501A307291}" destId="{B97D44C2-8288-405F-A525-BED82EBB7CC3}" srcOrd="1" destOrd="0" presId="urn:microsoft.com/office/officeart/2005/8/layout/hierarchy1"/>
    <dgm:cxn modelId="{0DB0D315-E4ED-472F-AA26-313B00AB33C7}" type="presParOf" srcId="{2470F014-36ED-446D-B82E-45BB23006D71}" destId="{BA77CD25-7531-4F69-957E-23B7197ABCE9}" srcOrd="1" destOrd="0" presId="urn:microsoft.com/office/officeart/2005/8/layout/hierarchy1"/>
    <dgm:cxn modelId="{B43DBC78-E859-4097-A133-1AB7B81ED506}" type="presParOf" srcId="{85C8DA2B-EFC8-43C1-A9BF-B27B22131993}" destId="{8DF40904-45B8-44C2-BD7D-5252139C0AB0}" srcOrd="2" destOrd="0" presId="urn:microsoft.com/office/officeart/2005/8/layout/hierarchy1"/>
    <dgm:cxn modelId="{2DD20461-D5D7-4847-8293-1EFF9E19A191}" type="presParOf" srcId="{85C8DA2B-EFC8-43C1-A9BF-B27B22131993}" destId="{4623F140-31A8-45DD-A7F7-D03B0FC130C8}" srcOrd="3" destOrd="0" presId="urn:microsoft.com/office/officeart/2005/8/layout/hierarchy1"/>
    <dgm:cxn modelId="{F672760F-E172-4799-8577-9C245D4112B1}" type="presParOf" srcId="{4623F140-31A8-45DD-A7F7-D03B0FC130C8}" destId="{DF4E5295-5D8F-42EA-A412-C609965FF0F6}" srcOrd="0" destOrd="0" presId="urn:microsoft.com/office/officeart/2005/8/layout/hierarchy1"/>
    <dgm:cxn modelId="{A1B3B7C9-5279-409B-837A-8ADC76BC9986}" type="presParOf" srcId="{DF4E5295-5D8F-42EA-A412-C609965FF0F6}" destId="{7EC99C37-4A9A-4C0C-87DB-3607C89130D9}" srcOrd="0" destOrd="0" presId="urn:microsoft.com/office/officeart/2005/8/layout/hierarchy1"/>
    <dgm:cxn modelId="{7EA66FBD-2633-4F31-9FB7-A7F652F51303}" type="presParOf" srcId="{DF4E5295-5D8F-42EA-A412-C609965FF0F6}" destId="{B261E112-E9FA-48E1-BE75-BB8638EB1E25}" srcOrd="1" destOrd="0" presId="urn:microsoft.com/office/officeart/2005/8/layout/hierarchy1"/>
    <dgm:cxn modelId="{A6414A02-5AA6-4753-B6EA-6750432DF66C}" type="presParOf" srcId="{4623F140-31A8-45DD-A7F7-D03B0FC130C8}" destId="{79A1FD5F-3449-4046-9DF5-AFE691014D8E}" srcOrd="1" destOrd="0" presId="urn:microsoft.com/office/officeart/2005/8/layout/hierarchy1"/>
    <dgm:cxn modelId="{349E5877-084B-4FC2-A671-7727B4921E84}" type="presParOf" srcId="{79A1FD5F-3449-4046-9DF5-AFE691014D8E}" destId="{4147D374-8354-4602-8E4A-D87287BB0C90}" srcOrd="0" destOrd="0" presId="urn:microsoft.com/office/officeart/2005/8/layout/hierarchy1"/>
    <dgm:cxn modelId="{533689FE-4781-412F-9B72-D97F14F6F6DD}" type="presParOf" srcId="{79A1FD5F-3449-4046-9DF5-AFE691014D8E}" destId="{9D2D02D2-5FFD-45FB-9549-1FF4F0F50399}" srcOrd="1" destOrd="0" presId="urn:microsoft.com/office/officeart/2005/8/layout/hierarchy1"/>
    <dgm:cxn modelId="{1B19D3D0-6992-44E3-B42A-8E995AFBA091}" type="presParOf" srcId="{9D2D02D2-5FFD-45FB-9549-1FF4F0F50399}" destId="{629B1200-834D-434B-9C05-0BC6FD2CFBA8}" srcOrd="0" destOrd="0" presId="urn:microsoft.com/office/officeart/2005/8/layout/hierarchy1"/>
    <dgm:cxn modelId="{76DF7F0A-B4C8-4193-948F-6CC1AC9B38C4}" type="presParOf" srcId="{629B1200-834D-434B-9C05-0BC6FD2CFBA8}" destId="{3A730EF9-D97B-4A21-AEC2-456A24DCF36B}" srcOrd="0" destOrd="0" presId="urn:microsoft.com/office/officeart/2005/8/layout/hierarchy1"/>
    <dgm:cxn modelId="{DAFA0AB6-8308-4D88-937A-3E93F3D42126}" type="presParOf" srcId="{629B1200-834D-434B-9C05-0BC6FD2CFBA8}" destId="{A3EE4B3A-A50A-4A82-A0EE-7A411145451E}" srcOrd="1" destOrd="0" presId="urn:microsoft.com/office/officeart/2005/8/layout/hierarchy1"/>
    <dgm:cxn modelId="{6B7077C2-4818-4611-82AB-153D2A3D81DB}" type="presParOf" srcId="{9D2D02D2-5FFD-45FB-9549-1FF4F0F50399}" destId="{922EB35F-4535-4EBC-9B46-92BBACBAB550}" srcOrd="1" destOrd="0" presId="urn:microsoft.com/office/officeart/2005/8/layout/hierarchy1"/>
    <dgm:cxn modelId="{3C4EBABF-F939-46D2-A547-11EC191C23C2}" type="presParOf" srcId="{79A1FD5F-3449-4046-9DF5-AFE691014D8E}" destId="{3243C8D3-512A-41BF-8AA6-65638E650C9B}" srcOrd="2" destOrd="0" presId="urn:microsoft.com/office/officeart/2005/8/layout/hierarchy1"/>
    <dgm:cxn modelId="{5B625AEC-3C56-45CE-863A-4B2BF18EBDBE}" type="presParOf" srcId="{79A1FD5F-3449-4046-9DF5-AFE691014D8E}" destId="{91095422-4444-4613-9BF2-F02973266E53}" srcOrd="3" destOrd="0" presId="urn:microsoft.com/office/officeart/2005/8/layout/hierarchy1"/>
    <dgm:cxn modelId="{B9539A1E-B1B3-4000-8B75-AA595D220F2B}" type="presParOf" srcId="{91095422-4444-4613-9BF2-F02973266E53}" destId="{EE984640-096C-4593-AD3E-4EBE0157EB2F}" srcOrd="0" destOrd="0" presId="urn:microsoft.com/office/officeart/2005/8/layout/hierarchy1"/>
    <dgm:cxn modelId="{8168E42A-F72C-486C-92D5-229F0118154E}" type="presParOf" srcId="{EE984640-096C-4593-AD3E-4EBE0157EB2F}" destId="{5D3C621D-DD51-4F82-B5B9-9009E819F30F}" srcOrd="0" destOrd="0" presId="urn:microsoft.com/office/officeart/2005/8/layout/hierarchy1"/>
    <dgm:cxn modelId="{A3EC0123-8F17-4E11-BD26-F7BF02C0AD22}" type="presParOf" srcId="{EE984640-096C-4593-AD3E-4EBE0157EB2F}" destId="{9CA3615C-5461-4D4A-BB26-CA4E1C039259}" srcOrd="1" destOrd="0" presId="urn:microsoft.com/office/officeart/2005/8/layout/hierarchy1"/>
    <dgm:cxn modelId="{1355627A-EE66-46CC-AA19-1F15D56EB5A3}" type="presParOf" srcId="{91095422-4444-4613-9BF2-F02973266E53}" destId="{AC28CED2-2B28-4283-BDFA-3E22D2F333E7}" srcOrd="1" destOrd="0" presId="urn:microsoft.com/office/officeart/2005/8/layout/hierarchy1"/>
    <dgm:cxn modelId="{69698135-E938-4998-A868-B012FE0E90A7}" type="presParOf" srcId="{79A1FD5F-3449-4046-9DF5-AFE691014D8E}" destId="{1DC2454B-98CB-4B7D-868B-DE8ADD921A54}" srcOrd="4" destOrd="0" presId="urn:microsoft.com/office/officeart/2005/8/layout/hierarchy1"/>
    <dgm:cxn modelId="{953FCE58-81F6-4EE4-B0CE-7FCB3E76CD1C}" type="presParOf" srcId="{79A1FD5F-3449-4046-9DF5-AFE691014D8E}" destId="{8A68FACE-6A8D-480B-BC43-31779B52BD7C}" srcOrd="5" destOrd="0" presId="urn:microsoft.com/office/officeart/2005/8/layout/hierarchy1"/>
    <dgm:cxn modelId="{3CBE2F30-5C1B-4FDD-B3A3-96142E495F68}" type="presParOf" srcId="{8A68FACE-6A8D-480B-BC43-31779B52BD7C}" destId="{807693D6-DAF0-488C-9D0D-73780003FA97}" srcOrd="0" destOrd="0" presId="urn:microsoft.com/office/officeart/2005/8/layout/hierarchy1"/>
    <dgm:cxn modelId="{6DAE2053-D4C2-43B7-9327-21F032E8EC0E}" type="presParOf" srcId="{807693D6-DAF0-488C-9D0D-73780003FA97}" destId="{E16D94D3-9300-4B4D-9B02-528E388D3AAF}" srcOrd="0" destOrd="0" presId="urn:microsoft.com/office/officeart/2005/8/layout/hierarchy1"/>
    <dgm:cxn modelId="{C2567B98-6326-4414-B2E1-327CA98112BE}" type="presParOf" srcId="{807693D6-DAF0-488C-9D0D-73780003FA97}" destId="{96AE4576-8A8B-47C5-9AD8-8084ED1CF87E}" srcOrd="1" destOrd="0" presId="urn:microsoft.com/office/officeart/2005/8/layout/hierarchy1"/>
    <dgm:cxn modelId="{13EC3CB3-A374-43C6-BBC9-AE90639CB7DE}" type="presParOf" srcId="{8A68FACE-6A8D-480B-BC43-31779B52BD7C}" destId="{C25CAE52-11D5-4367-B850-8AACCC754B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CC959F-EEED-4952-A35C-9BE9D39AEA74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EA255BD8-C7AA-4614-8FC9-E4937B66D641}">
      <dgm:prSet phldrT="[Текст]"/>
      <dgm:spPr/>
      <dgm:t>
        <a:bodyPr/>
        <a:lstStyle/>
        <a:p>
          <a:r>
            <a:rPr lang="uk-UA" dirty="0" smtClean="0"/>
            <a:t>біотоп</a:t>
          </a:r>
          <a:endParaRPr lang="ru-RU" dirty="0"/>
        </a:p>
      </dgm:t>
    </dgm:pt>
    <dgm:pt modelId="{17DD6F18-3614-47B0-AA14-A73359A687AA}" type="parTrans" cxnId="{0A5B1970-3353-4DD4-AD7B-48DA7BBD42A5}">
      <dgm:prSet/>
      <dgm:spPr/>
      <dgm:t>
        <a:bodyPr/>
        <a:lstStyle/>
        <a:p>
          <a:endParaRPr lang="ru-RU"/>
        </a:p>
      </dgm:t>
    </dgm:pt>
    <dgm:pt modelId="{914AEA9D-8E76-4990-8944-C67D5F8350DC}" type="sibTrans" cxnId="{0A5B1970-3353-4DD4-AD7B-48DA7BBD42A5}">
      <dgm:prSet/>
      <dgm:spPr/>
      <dgm:t>
        <a:bodyPr/>
        <a:lstStyle/>
        <a:p>
          <a:endParaRPr lang="ru-RU"/>
        </a:p>
      </dgm:t>
    </dgm:pt>
    <dgm:pt modelId="{D9C34CA2-EABB-4D8F-9C92-001BEC68C52D}">
      <dgm:prSet phldrT="[Текст]"/>
      <dgm:spPr/>
      <dgm:t>
        <a:bodyPr/>
        <a:lstStyle/>
        <a:p>
          <a:r>
            <a:rPr lang="uk-UA" dirty="0" smtClean="0"/>
            <a:t>біоценоз</a:t>
          </a:r>
          <a:endParaRPr lang="ru-RU" dirty="0"/>
        </a:p>
      </dgm:t>
    </dgm:pt>
    <dgm:pt modelId="{7A58C065-7F2D-4DCE-AFCC-E051448552E0}" type="parTrans" cxnId="{30DE6721-0236-40E3-A437-5587D0355D03}">
      <dgm:prSet/>
      <dgm:spPr/>
      <dgm:t>
        <a:bodyPr/>
        <a:lstStyle/>
        <a:p>
          <a:endParaRPr lang="ru-RU"/>
        </a:p>
      </dgm:t>
    </dgm:pt>
    <dgm:pt modelId="{D8AA5E51-C1DF-485A-BE40-345F8C9BB9C8}" type="sibTrans" cxnId="{30DE6721-0236-40E3-A437-5587D0355D03}">
      <dgm:prSet/>
      <dgm:spPr/>
      <dgm:t>
        <a:bodyPr/>
        <a:lstStyle/>
        <a:p>
          <a:endParaRPr lang="ru-RU"/>
        </a:p>
      </dgm:t>
    </dgm:pt>
    <dgm:pt modelId="{35071E50-1790-4CAC-B99B-89B64369F4CC}">
      <dgm:prSet phldrT="[Текст]"/>
      <dgm:spPr/>
      <dgm:t>
        <a:bodyPr/>
        <a:lstStyle/>
        <a:p>
          <a:r>
            <a:rPr lang="uk-UA" b="1" dirty="0" smtClean="0"/>
            <a:t>біогеоценоз</a:t>
          </a:r>
          <a:endParaRPr lang="ru-RU" b="1" dirty="0"/>
        </a:p>
      </dgm:t>
    </dgm:pt>
    <dgm:pt modelId="{4D8001C5-273E-4CF3-A7D7-5468ACEEE81D}" type="parTrans" cxnId="{88A22A6B-8141-4A99-A659-EBF8FFCCFC80}">
      <dgm:prSet/>
      <dgm:spPr/>
      <dgm:t>
        <a:bodyPr/>
        <a:lstStyle/>
        <a:p>
          <a:endParaRPr lang="ru-RU"/>
        </a:p>
      </dgm:t>
    </dgm:pt>
    <dgm:pt modelId="{B6E9AE3A-654F-414C-99B1-A0BF7262710D}" type="sibTrans" cxnId="{88A22A6B-8141-4A99-A659-EBF8FFCCFC80}">
      <dgm:prSet/>
      <dgm:spPr/>
      <dgm:t>
        <a:bodyPr/>
        <a:lstStyle/>
        <a:p>
          <a:endParaRPr lang="ru-RU"/>
        </a:p>
      </dgm:t>
    </dgm:pt>
    <dgm:pt modelId="{30638FD1-C8DE-4648-A950-F0396083B0BA}" type="pres">
      <dgm:prSet presAssocID="{9ACC959F-EEED-4952-A35C-9BE9D39AEA74}" presName="Name0" presStyleCnt="0">
        <dgm:presLayoutVars>
          <dgm:dir/>
          <dgm:resizeHandles val="exact"/>
        </dgm:presLayoutVars>
      </dgm:prSet>
      <dgm:spPr/>
    </dgm:pt>
    <dgm:pt modelId="{BDC65EFD-0676-40E3-85D6-67D156C8F2D9}" type="pres">
      <dgm:prSet presAssocID="{9ACC959F-EEED-4952-A35C-9BE9D39AEA74}" presName="vNodes" presStyleCnt="0"/>
      <dgm:spPr/>
    </dgm:pt>
    <dgm:pt modelId="{A59FF187-2228-407D-BECA-F00A691198D1}" type="pres">
      <dgm:prSet presAssocID="{EA255BD8-C7AA-4614-8FC9-E4937B66D641}" presName="node" presStyleLbl="node1" presStyleIdx="0" presStyleCnt="3" custScaleX="1280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451AA7-2CED-4734-89DE-38123D5B2125}" type="pres">
      <dgm:prSet presAssocID="{914AEA9D-8E76-4990-8944-C67D5F8350DC}" presName="spacerT" presStyleCnt="0"/>
      <dgm:spPr/>
    </dgm:pt>
    <dgm:pt modelId="{525EE616-2965-409E-85A4-C25D689CFE28}" type="pres">
      <dgm:prSet presAssocID="{914AEA9D-8E76-4990-8944-C67D5F8350DC}" presName="sibTrans" presStyleLbl="sibTrans2D1" presStyleIdx="0" presStyleCnt="2"/>
      <dgm:spPr/>
      <dgm:t>
        <a:bodyPr/>
        <a:lstStyle/>
        <a:p>
          <a:endParaRPr lang="uk-UA"/>
        </a:p>
      </dgm:t>
    </dgm:pt>
    <dgm:pt modelId="{1A6F1AAB-6627-4496-94AD-B253D1019988}" type="pres">
      <dgm:prSet presAssocID="{914AEA9D-8E76-4990-8944-C67D5F8350DC}" presName="spacerB" presStyleCnt="0"/>
      <dgm:spPr/>
    </dgm:pt>
    <dgm:pt modelId="{E31DFE54-26E0-4063-9845-FFB4349C6AC7}" type="pres">
      <dgm:prSet presAssocID="{D9C34CA2-EABB-4D8F-9C92-001BEC68C52D}" presName="node" presStyleLbl="node1" presStyleIdx="1" presStyleCnt="3" custScaleX="1280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3CCBEC-65DB-4B4A-84EF-BECE831F1AEE}" type="pres">
      <dgm:prSet presAssocID="{9ACC959F-EEED-4952-A35C-9BE9D39AEA74}" presName="sibTransLast" presStyleLbl="sibTrans2D1" presStyleIdx="1" presStyleCnt="2"/>
      <dgm:spPr/>
      <dgm:t>
        <a:bodyPr/>
        <a:lstStyle/>
        <a:p>
          <a:endParaRPr lang="uk-UA"/>
        </a:p>
      </dgm:t>
    </dgm:pt>
    <dgm:pt modelId="{EE0B8827-35D7-4915-96E6-FA659808ECED}" type="pres">
      <dgm:prSet presAssocID="{9ACC959F-EEED-4952-A35C-9BE9D39AEA74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2C69E224-0FAC-43FF-A032-91D9A72F65ED}" type="pres">
      <dgm:prSet presAssocID="{9ACC959F-EEED-4952-A35C-9BE9D39AEA74}" presName="lastNode" presStyleLbl="node1" presStyleIdx="2" presStyleCnt="3" custScaleX="86215" custScaleY="584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A5B1970-3353-4DD4-AD7B-48DA7BBD42A5}" srcId="{9ACC959F-EEED-4952-A35C-9BE9D39AEA74}" destId="{EA255BD8-C7AA-4614-8FC9-E4937B66D641}" srcOrd="0" destOrd="0" parTransId="{17DD6F18-3614-47B0-AA14-A73359A687AA}" sibTransId="{914AEA9D-8E76-4990-8944-C67D5F8350DC}"/>
    <dgm:cxn modelId="{449C711C-C54C-4B17-A6C1-AB8E4F962565}" type="presOf" srcId="{D8AA5E51-C1DF-485A-BE40-345F8C9BB9C8}" destId="{CC3CCBEC-65DB-4B4A-84EF-BECE831F1AEE}" srcOrd="0" destOrd="0" presId="urn:microsoft.com/office/officeart/2005/8/layout/equation2"/>
    <dgm:cxn modelId="{F32947AA-CE77-4634-90EF-AECFA9766EAD}" type="presOf" srcId="{35071E50-1790-4CAC-B99B-89B64369F4CC}" destId="{2C69E224-0FAC-43FF-A032-91D9A72F65ED}" srcOrd="0" destOrd="0" presId="urn:microsoft.com/office/officeart/2005/8/layout/equation2"/>
    <dgm:cxn modelId="{51151796-28DA-4990-BDC4-311FCA80F54B}" type="presOf" srcId="{EA255BD8-C7AA-4614-8FC9-E4937B66D641}" destId="{A59FF187-2228-407D-BECA-F00A691198D1}" srcOrd="0" destOrd="0" presId="urn:microsoft.com/office/officeart/2005/8/layout/equation2"/>
    <dgm:cxn modelId="{88A22A6B-8141-4A99-A659-EBF8FFCCFC80}" srcId="{9ACC959F-EEED-4952-A35C-9BE9D39AEA74}" destId="{35071E50-1790-4CAC-B99B-89B64369F4CC}" srcOrd="2" destOrd="0" parTransId="{4D8001C5-273E-4CF3-A7D7-5468ACEEE81D}" sibTransId="{B6E9AE3A-654F-414C-99B1-A0BF7262710D}"/>
    <dgm:cxn modelId="{A7C8A76F-BB26-496E-BE8A-1859B1BA6A40}" type="presOf" srcId="{D9C34CA2-EABB-4D8F-9C92-001BEC68C52D}" destId="{E31DFE54-26E0-4063-9845-FFB4349C6AC7}" srcOrd="0" destOrd="0" presId="urn:microsoft.com/office/officeart/2005/8/layout/equation2"/>
    <dgm:cxn modelId="{DECEA8EF-6174-4A55-95C8-F3B9F153C579}" type="presOf" srcId="{D8AA5E51-C1DF-485A-BE40-345F8C9BB9C8}" destId="{EE0B8827-35D7-4915-96E6-FA659808ECED}" srcOrd="1" destOrd="0" presId="urn:microsoft.com/office/officeart/2005/8/layout/equation2"/>
    <dgm:cxn modelId="{30DE6721-0236-40E3-A437-5587D0355D03}" srcId="{9ACC959F-EEED-4952-A35C-9BE9D39AEA74}" destId="{D9C34CA2-EABB-4D8F-9C92-001BEC68C52D}" srcOrd="1" destOrd="0" parTransId="{7A58C065-7F2D-4DCE-AFCC-E051448552E0}" sibTransId="{D8AA5E51-C1DF-485A-BE40-345F8C9BB9C8}"/>
    <dgm:cxn modelId="{95B1EEDA-80B6-43C8-A6DE-DE22AA2D63C6}" type="presOf" srcId="{914AEA9D-8E76-4990-8944-C67D5F8350DC}" destId="{525EE616-2965-409E-85A4-C25D689CFE28}" srcOrd="0" destOrd="0" presId="urn:microsoft.com/office/officeart/2005/8/layout/equation2"/>
    <dgm:cxn modelId="{92CE0B3D-481A-42A8-93FF-F0D683BB5E8F}" type="presOf" srcId="{9ACC959F-EEED-4952-A35C-9BE9D39AEA74}" destId="{30638FD1-C8DE-4648-A950-F0396083B0BA}" srcOrd="0" destOrd="0" presId="urn:microsoft.com/office/officeart/2005/8/layout/equation2"/>
    <dgm:cxn modelId="{3AC61CD3-69CC-49A4-975D-63C6785941BE}" type="presParOf" srcId="{30638FD1-C8DE-4648-A950-F0396083B0BA}" destId="{BDC65EFD-0676-40E3-85D6-67D156C8F2D9}" srcOrd="0" destOrd="0" presId="urn:microsoft.com/office/officeart/2005/8/layout/equation2"/>
    <dgm:cxn modelId="{3F3F5328-1BA2-42FC-A920-A8428EA647EC}" type="presParOf" srcId="{BDC65EFD-0676-40E3-85D6-67D156C8F2D9}" destId="{A59FF187-2228-407D-BECA-F00A691198D1}" srcOrd="0" destOrd="0" presId="urn:microsoft.com/office/officeart/2005/8/layout/equation2"/>
    <dgm:cxn modelId="{68BCA6F0-A93F-4DF3-A176-E32BF2DE0664}" type="presParOf" srcId="{BDC65EFD-0676-40E3-85D6-67D156C8F2D9}" destId="{27451AA7-2CED-4734-89DE-38123D5B2125}" srcOrd="1" destOrd="0" presId="urn:microsoft.com/office/officeart/2005/8/layout/equation2"/>
    <dgm:cxn modelId="{3E44F8BA-B0CD-4FFD-B76E-4F009E1CE408}" type="presParOf" srcId="{BDC65EFD-0676-40E3-85D6-67D156C8F2D9}" destId="{525EE616-2965-409E-85A4-C25D689CFE28}" srcOrd="2" destOrd="0" presId="urn:microsoft.com/office/officeart/2005/8/layout/equation2"/>
    <dgm:cxn modelId="{B960CD40-B290-4CFA-83EB-565494014251}" type="presParOf" srcId="{BDC65EFD-0676-40E3-85D6-67D156C8F2D9}" destId="{1A6F1AAB-6627-4496-94AD-B253D1019988}" srcOrd="3" destOrd="0" presId="urn:microsoft.com/office/officeart/2005/8/layout/equation2"/>
    <dgm:cxn modelId="{0799D0FE-1C2E-4180-86CE-D94A619D0D02}" type="presParOf" srcId="{BDC65EFD-0676-40E3-85D6-67D156C8F2D9}" destId="{E31DFE54-26E0-4063-9845-FFB4349C6AC7}" srcOrd="4" destOrd="0" presId="urn:microsoft.com/office/officeart/2005/8/layout/equation2"/>
    <dgm:cxn modelId="{7AB3A4F1-E326-484E-BD7F-467A1AC994FB}" type="presParOf" srcId="{30638FD1-C8DE-4648-A950-F0396083B0BA}" destId="{CC3CCBEC-65DB-4B4A-84EF-BECE831F1AEE}" srcOrd="1" destOrd="0" presId="urn:microsoft.com/office/officeart/2005/8/layout/equation2"/>
    <dgm:cxn modelId="{7CF219FA-CEBF-4294-830E-2DEF0CE7E7A3}" type="presParOf" srcId="{CC3CCBEC-65DB-4B4A-84EF-BECE831F1AEE}" destId="{EE0B8827-35D7-4915-96E6-FA659808ECED}" srcOrd="0" destOrd="0" presId="urn:microsoft.com/office/officeart/2005/8/layout/equation2"/>
    <dgm:cxn modelId="{4AFF7193-1268-47C2-894C-72A654B7A432}" type="presParOf" srcId="{30638FD1-C8DE-4648-A950-F0396083B0BA}" destId="{2C69E224-0FAC-43FF-A032-91D9A72F65E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9E32-2C7B-4FC7-ABD1-B7FD8298B012}">
      <dsp:nvSpPr>
        <dsp:cNvPr id="0" name=""/>
        <dsp:cNvSpPr/>
      </dsp:nvSpPr>
      <dsp:spPr>
        <a:xfrm rot="10800000">
          <a:off x="1629517" y="2292"/>
          <a:ext cx="5506811" cy="96985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679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фітоценоз</a:t>
          </a:r>
          <a:endParaRPr lang="ru-RU" sz="4100" kern="1200" dirty="0"/>
        </a:p>
      </dsp:txBody>
      <dsp:txXfrm rot="10800000">
        <a:off x="1871980" y="2292"/>
        <a:ext cx="5264348" cy="969854"/>
      </dsp:txXfrm>
    </dsp:sp>
    <dsp:sp modelId="{7711279A-E095-43C0-8EC5-86AC34D77481}">
      <dsp:nvSpPr>
        <dsp:cNvPr id="0" name=""/>
        <dsp:cNvSpPr/>
      </dsp:nvSpPr>
      <dsp:spPr>
        <a:xfrm>
          <a:off x="1144590" y="2292"/>
          <a:ext cx="969854" cy="9698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E1C24-41D7-4BB8-B37C-989FBABE2FE9}">
      <dsp:nvSpPr>
        <dsp:cNvPr id="0" name=""/>
        <dsp:cNvSpPr/>
      </dsp:nvSpPr>
      <dsp:spPr>
        <a:xfrm rot="10800000">
          <a:off x="1629517" y="1261655"/>
          <a:ext cx="5506811" cy="969854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679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зооценоз</a:t>
          </a:r>
          <a:endParaRPr lang="ru-RU" sz="4100" kern="1200" dirty="0"/>
        </a:p>
      </dsp:txBody>
      <dsp:txXfrm rot="10800000">
        <a:off x="1871980" y="1261655"/>
        <a:ext cx="5264348" cy="969854"/>
      </dsp:txXfrm>
    </dsp:sp>
    <dsp:sp modelId="{615DD0C1-61B2-43A8-A688-53D9CB481F8C}">
      <dsp:nvSpPr>
        <dsp:cNvPr id="0" name=""/>
        <dsp:cNvSpPr/>
      </dsp:nvSpPr>
      <dsp:spPr>
        <a:xfrm>
          <a:off x="1144590" y="1261655"/>
          <a:ext cx="969854" cy="96985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AA008-B27E-4DA3-8C4B-452C852876D3}">
      <dsp:nvSpPr>
        <dsp:cNvPr id="0" name=""/>
        <dsp:cNvSpPr/>
      </dsp:nvSpPr>
      <dsp:spPr>
        <a:xfrm rot="10800000">
          <a:off x="1629517" y="2521018"/>
          <a:ext cx="5506811" cy="969854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679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err="1" smtClean="0"/>
            <a:t>мікоценоз</a:t>
          </a:r>
          <a:endParaRPr lang="ru-RU" sz="4100" kern="1200" dirty="0"/>
        </a:p>
      </dsp:txBody>
      <dsp:txXfrm rot="10800000">
        <a:off x="1871980" y="2521018"/>
        <a:ext cx="5264348" cy="969854"/>
      </dsp:txXfrm>
    </dsp:sp>
    <dsp:sp modelId="{3E5C4BDF-B291-4775-9B48-06B2E02FE32C}">
      <dsp:nvSpPr>
        <dsp:cNvPr id="0" name=""/>
        <dsp:cNvSpPr/>
      </dsp:nvSpPr>
      <dsp:spPr>
        <a:xfrm>
          <a:off x="1144590" y="2521018"/>
          <a:ext cx="969854" cy="9698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B481E-A785-451D-B56D-82EDA6F82753}">
      <dsp:nvSpPr>
        <dsp:cNvPr id="0" name=""/>
        <dsp:cNvSpPr/>
      </dsp:nvSpPr>
      <dsp:spPr>
        <a:xfrm rot="10800000">
          <a:off x="1629517" y="3780381"/>
          <a:ext cx="5506811" cy="96985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679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err="1" smtClean="0"/>
            <a:t>мікробіоценоз</a:t>
          </a:r>
          <a:endParaRPr lang="ru-RU" sz="4100" kern="1200" dirty="0"/>
        </a:p>
      </dsp:txBody>
      <dsp:txXfrm rot="10800000">
        <a:off x="1871980" y="3780381"/>
        <a:ext cx="5264348" cy="969854"/>
      </dsp:txXfrm>
    </dsp:sp>
    <dsp:sp modelId="{5ED90FCE-6495-4F3F-9031-8EFCFF8D4769}">
      <dsp:nvSpPr>
        <dsp:cNvPr id="0" name=""/>
        <dsp:cNvSpPr/>
      </dsp:nvSpPr>
      <dsp:spPr>
        <a:xfrm>
          <a:off x="1144590" y="3780381"/>
          <a:ext cx="969854" cy="96985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2454B-98CB-4B7D-868B-DE8ADD921A54}">
      <dsp:nvSpPr>
        <dsp:cNvPr id="0" name=""/>
        <dsp:cNvSpPr/>
      </dsp:nvSpPr>
      <dsp:spPr>
        <a:xfrm>
          <a:off x="5224096" y="3044520"/>
          <a:ext cx="1910094" cy="567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587"/>
              </a:lnTo>
              <a:lnTo>
                <a:pt x="1910094" y="386587"/>
              </a:lnTo>
              <a:lnTo>
                <a:pt x="1910094" y="567283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3C8D3-512A-41BF-8AA6-65638E650C9B}">
      <dsp:nvSpPr>
        <dsp:cNvPr id="0" name=""/>
        <dsp:cNvSpPr/>
      </dsp:nvSpPr>
      <dsp:spPr>
        <a:xfrm>
          <a:off x="5178376" y="3044520"/>
          <a:ext cx="91440" cy="567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587"/>
              </a:lnTo>
              <a:lnTo>
                <a:pt x="54780" y="386587"/>
              </a:lnTo>
              <a:lnTo>
                <a:pt x="54780" y="567283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7D374-8354-4602-8E4A-D87287BB0C90}">
      <dsp:nvSpPr>
        <dsp:cNvPr id="0" name=""/>
        <dsp:cNvSpPr/>
      </dsp:nvSpPr>
      <dsp:spPr>
        <a:xfrm>
          <a:off x="3323061" y="3044520"/>
          <a:ext cx="1901034" cy="567283"/>
        </a:xfrm>
        <a:custGeom>
          <a:avLst/>
          <a:gdLst/>
          <a:ahLst/>
          <a:cxnLst/>
          <a:rect l="0" t="0" r="0" b="0"/>
          <a:pathLst>
            <a:path>
              <a:moveTo>
                <a:pt x="1901034" y="0"/>
              </a:moveTo>
              <a:lnTo>
                <a:pt x="1901034" y="386587"/>
              </a:lnTo>
              <a:lnTo>
                <a:pt x="0" y="386587"/>
              </a:lnTo>
              <a:lnTo>
                <a:pt x="0" y="567283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40904-45B8-44C2-BD7D-5252139C0AB0}">
      <dsp:nvSpPr>
        <dsp:cNvPr id="0" name=""/>
        <dsp:cNvSpPr/>
      </dsp:nvSpPr>
      <dsp:spPr>
        <a:xfrm>
          <a:off x="3202298" y="1238641"/>
          <a:ext cx="2021797" cy="567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587"/>
              </a:lnTo>
              <a:lnTo>
                <a:pt x="2021797" y="386587"/>
              </a:lnTo>
              <a:lnTo>
                <a:pt x="2021797" y="567283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EDF56-0262-4692-96CA-79F3185A397A}">
      <dsp:nvSpPr>
        <dsp:cNvPr id="0" name=""/>
        <dsp:cNvSpPr/>
      </dsp:nvSpPr>
      <dsp:spPr>
        <a:xfrm>
          <a:off x="1134780" y="3044520"/>
          <a:ext cx="91440" cy="567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7283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9C4D2-98A2-4094-9001-A9B2CDD80B7B}">
      <dsp:nvSpPr>
        <dsp:cNvPr id="0" name=""/>
        <dsp:cNvSpPr/>
      </dsp:nvSpPr>
      <dsp:spPr>
        <a:xfrm>
          <a:off x="1180500" y="1238641"/>
          <a:ext cx="2021797" cy="567283"/>
        </a:xfrm>
        <a:custGeom>
          <a:avLst/>
          <a:gdLst/>
          <a:ahLst/>
          <a:cxnLst/>
          <a:rect l="0" t="0" r="0" b="0"/>
          <a:pathLst>
            <a:path>
              <a:moveTo>
                <a:pt x="2021797" y="0"/>
              </a:moveTo>
              <a:lnTo>
                <a:pt x="2021797" y="386587"/>
              </a:lnTo>
              <a:lnTo>
                <a:pt x="0" y="386587"/>
              </a:lnTo>
              <a:lnTo>
                <a:pt x="0" y="567283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04762-D774-4DCA-9887-86148D2A9BFE}">
      <dsp:nvSpPr>
        <dsp:cNvPr id="0" name=""/>
        <dsp:cNvSpPr/>
      </dsp:nvSpPr>
      <dsp:spPr>
        <a:xfrm>
          <a:off x="1977980" y="45"/>
          <a:ext cx="2448635" cy="123859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D1942-5865-43EE-9FEE-5375A924DFAB}">
      <dsp:nvSpPr>
        <dsp:cNvPr id="0" name=""/>
        <dsp:cNvSpPr/>
      </dsp:nvSpPr>
      <dsp:spPr>
        <a:xfrm>
          <a:off x="2194707" y="205936"/>
          <a:ext cx="2448635" cy="123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Екосистема </a:t>
          </a:r>
          <a:endParaRPr lang="ru-RU" sz="2800" b="1" kern="1200" dirty="0"/>
        </a:p>
      </dsp:txBody>
      <dsp:txXfrm>
        <a:off x="2230984" y="242213"/>
        <a:ext cx="2376081" cy="1166041"/>
      </dsp:txXfrm>
    </dsp:sp>
    <dsp:sp modelId="{406FB691-FF22-4D62-85F9-6FB103850C26}">
      <dsp:nvSpPr>
        <dsp:cNvPr id="0" name=""/>
        <dsp:cNvSpPr/>
      </dsp:nvSpPr>
      <dsp:spPr>
        <a:xfrm>
          <a:off x="205228" y="1805924"/>
          <a:ext cx="1950544" cy="12385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DFDB6-C0FC-4F6D-B4BE-E9232E5330E8}">
      <dsp:nvSpPr>
        <dsp:cNvPr id="0" name=""/>
        <dsp:cNvSpPr/>
      </dsp:nvSpPr>
      <dsp:spPr>
        <a:xfrm>
          <a:off x="421955" y="2011815"/>
          <a:ext cx="1950544" cy="123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Абіотична частина</a:t>
          </a:r>
          <a:endParaRPr lang="ru-RU" sz="2400" b="1" kern="1200" dirty="0"/>
        </a:p>
      </dsp:txBody>
      <dsp:txXfrm>
        <a:off x="458232" y="2048092"/>
        <a:ext cx="1877990" cy="1166041"/>
      </dsp:txXfrm>
    </dsp:sp>
    <dsp:sp modelId="{62C887B5-EB22-4BA3-AFE2-878449DF4264}">
      <dsp:nvSpPr>
        <dsp:cNvPr id="0" name=""/>
        <dsp:cNvSpPr/>
      </dsp:nvSpPr>
      <dsp:spPr>
        <a:xfrm>
          <a:off x="205228" y="3611804"/>
          <a:ext cx="1950544" cy="123859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D44C2-8288-405F-A525-BED82EBB7CC3}">
      <dsp:nvSpPr>
        <dsp:cNvPr id="0" name=""/>
        <dsp:cNvSpPr/>
      </dsp:nvSpPr>
      <dsp:spPr>
        <a:xfrm>
          <a:off x="421955" y="3817694"/>
          <a:ext cx="1950544" cy="123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клімат, температура, світло, вологість, склад ґрунту</a:t>
          </a:r>
          <a:endParaRPr lang="ru-RU" sz="1800" b="1" kern="1200" dirty="0"/>
        </a:p>
      </dsp:txBody>
      <dsp:txXfrm>
        <a:off x="458232" y="3853971"/>
        <a:ext cx="1877990" cy="1166041"/>
      </dsp:txXfrm>
    </dsp:sp>
    <dsp:sp modelId="{7EC99C37-4A9A-4C0C-87DB-3607C89130D9}">
      <dsp:nvSpPr>
        <dsp:cNvPr id="0" name=""/>
        <dsp:cNvSpPr/>
      </dsp:nvSpPr>
      <dsp:spPr>
        <a:xfrm>
          <a:off x="4248823" y="1805924"/>
          <a:ext cx="1950544" cy="123859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1E112-E9FA-48E1-BE75-BB8638EB1E25}">
      <dsp:nvSpPr>
        <dsp:cNvPr id="0" name=""/>
        <dsp:cNvSpPr/>
      </dsp:nvSpPr>
      <dsp:spPr>
        <a:xfrm>
          <a:off x="4465550" y="2011815"/>
          <a:ext cx="1950544" cy="123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Біотична частина</a:t>
          </a:r>
          <a:endParaRPr lang="ru-RU" sz="2400" b="1" kern="1200" dirty="0"/>
        </a:p>
      </dsp:txBody>
      <dsp:txXfrm>
        <a:off x="4501827" y="2048092"/>
        <a:ext cx="1877990" cy="1166041"/>
      </dsp:txXfrm>
    </dsp:sp>
    <dsp:sp modelId="{3A730EF9-D97B-4A21-AEC2-456A24DCF36B}">
      <dsp:nvSpPr>
        <dsp:cNvPr id="0" name=""/>
        <dsp:cNvSpPr/>
      </dsp:nvSpPr>
      <dsp:spPr>
        <a:xfrm>
          <a:off x="2589227" y="3611804"/>
          <a:ext cx="1467667" cy="1238595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E4B3A-A50A-4A82-A0EE-7A411145451E}">
      <dsp:nvSpPr>
        <dsp:cNvPr id="0" name=""/>
        <dsp:cNvSpPr/>
      </dsp:nvSpPr>
      <dsp:spPr>
        <a:xfrm>
          <a:off x="2805954" y="3817694"/>
          <a:ext cx="1467667" cy="123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продуценти</a:t>
          </a:r>
          <a:endParaRPr lang="ru-RU" sz="1600" b="1" kern="1200" dirty="0"/>
        </a:p>
      </dsp:txBody>
      <dsp:txXfrm>
        <a:off x="2842231" y="3853971"/>
        <a:ext cx="1395113" cy="1166041"/>
      </dsp:txXfrm>
    </dsp:sp>
    <dsp:sp modelId="{5D3C621D-DD51-4F82-B5B9-9009E819F30F}">
      <dsp:nvSpPr>
        <dsp:cNvPr id="0" name=""/>
        <dsp:cNvSpPr/>
      </dsp:nvSpPr>
      <dsp:spPr>
        <a:xfrm>
          <a:off x="4490349" y="3611804"/>
          <a:ext cx="1485612" cy="1238595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3615C-5461-4D4A-BB26-CA4E1C039259}">
      <dsp:nvSpPr>
        <dsp:cNvPr id="0" name=""/>
        <dsp:cNvSpPr/>
      </dsp:nvSpPr>
      <dsp:spPr>
        <a:xfrm>
          <a:off x="4707077" y="3817694"/>
          <a:ext cx="1485612" cy="123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консументи</a:t>
          </a:r>
          <a:endParaRPr lang="ru-RU" sz="1600" b="1" kern="1200" dirty="0"/>
        </a:p>
      </dsp:txBody>
      <dsp:txXfrm>
        <a:off x="4743354" y="3853971"/>
        <a:ext cx="1413058" cy="1166041"/>
      </dsp:txXfrm>
    </dsp:sp>
    <dsp:sp modelId="{E16D94D3-9300-4B4D-9B02-528E388D3AAF}">
      <dsp:nvSpPr>
        <dsp:cNvPr id="0" name=""/>
        <dsp:cNvSpPr/>
      </dsp:nvSpPr>
      <dsp:spPr>
        <a:xfrm>
          <a:off x="6409417" y="3611804"/>
          <a:ext cx="1449547" cy="1238595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E4576-8A8B-47C5-9AD8-8084ED1CF87E}">
      <dsp:nvSpPr>
        <dsp:cNvPr id="0" name=""/>
        <dsp:cNvSpPr/>
      </dsp:nvSpPr>
      <dsp:spPr>
        <a:xfrm>
          <a:off x="6626144" y="3817694"/>
          <a:ext cx="1449547" cy="123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редуценти</a:t>
          </a:r>
          <a:endParaRPr lang="ru-RU" sz="1800" b="1" kern="1200" dirty="0"/>
        </a:p>
      </dsp:txBody>
      <dsp:txXfrm>
        <a:off x="6662421" y="3853971"/>
        <a:ext cx="1376993" cy="1166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FF187-2228-407D-BECA-F00A691198D1}">
      <dsp:nvSpPr>
        <dsp:cNvPr id="0" name=""/>
        <dsp:cNvSpPr/>
      </dsp:nvSpPr>
      <dsp:spPr>
        <a:xfrm>
          <a:off x="888789" y="2542"/>
          <a:ext cx="2156323" cy="16843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біотоп</a:t>
          </a:r>
          <a:endParaRPr lang="ru-RU" sz="2900" kern="1200" dirty="0"/>
        </a:p>
      </dsp:txBody>
      <dsp:txXfrm>
        <a:off x="1204575" y="249211"/>
        <a:ext cx="1524751" cy="1191026"/>
      </dsp:txXfrm>
    </dsp:sp>
    <dsp:sp modelId="{525EE616-2965-409E-85A4-C25D689CFE28}">
      <dsp:nvSpPr>
        <dsp:cNvPr id="0" name=""/>
        <dsp:cNvSpPr/>
      </dsp:nvSpPr>
      <dsp:spPr>
        <a:xfrm>
          <a:off x="1478485" y="1823678"/>
          <a:ext cx="976931" cy="97693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607977" y="2197256"/>
        <a:ext cx="717947" cy="229775"/>
      </dsp:txXfrm>
    </dsp:sp>
    <dsp:sp modelId="{E31DFE54-26E0-4063-9845-FFB4349C6AC7}">
      <dsp:nvSpPr>
        <dsp:cNvPr id="0" name=""/>
        <dsp:cNvSpPr/>
      </dsp:nvSpPr>
      <dsp:spPr>
        <a:xfrm>
          <a:off x="888789" y="2937380"/>
          <a:ext cx="2156323" cy="1684364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біоценоз</a:t>
          </a:r>
          <a:endParaRPr lang="ru-RU" sz="2900" kern="1200" dirty="0"/>
        </a:p>
      </dsp:txBody>
      <dsp:txXfrm>
        <a:off x="1204575" y="3184049"/>
        <a:ext cx="1524751" cy="1191026"/>
      </dsp:txXfrm>
    </dsp:sp>
    <dsp:sp modelId="{CC3CCBEC-65DB-4B4A-84EF-BECE831F1AEE}">
      <dsp:nvSpPr>
        <dsp:cNvPr id="0" name=""/>
        <dsp:cNvSpPr/>
      </dsp:nvSpPr>
      <dsp:spPr>
        <a:xfrm>
          <a:off x="3297768" y="1998852"/>
          <a:ext cx="535628" cy="626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297768" y="2124169"/>
        <a:ext cx="374940" cy="375949"/>
      </dsp:txXfrm>
    </dsp:sp>
    <dsp:sp modelId="{2C69E224-0FAC-43FF-A032-91D9A72F65ED}">
      <dsp:nvSpPr>
        <dsp:cNvPr id="0" name=""/>
        <dsp:cNvSpPr/>
      </dsp:nvSpPr>
      <dsp:spPr>
        <a:xfrm>
          <a:off x="4055732" y="1327514"/>
          <a:ext cx="2904350" cy="196925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біогеоценоз</a:t>
          </a:r>
          <a:endParaRPr lang="ru-RU" sz="2900" b="1" kern="1200" dirty="0"/>
        </a:p>
      </dsp:txBody>
      <dsp:txXfrm>
        <a:off x="4481064" y="1615905"/>
        <a:ext cx="2053686" cy="1392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33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654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09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90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95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653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554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26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355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2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344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379ED-5209-43C3-8F5B-206CCE13F07C}" type="datetimeFigureOut">
              <a:rPr lang="uk-UA" smtClean="0"/>
              <a:t>22.04.2014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34F2B-8B19-48FD-B277-8A04EC250D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262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qiqru.org/media/npict/1302/original/priroda_v_podborke_kachestvenn_16295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068960"/>
            <a:ext cx="630764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u="sng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Угрупування</a:t>
            </a:r>
            <a:r>
              <a:rPr lang="ru-RU" sz="6600" b="1" u="sng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6600" b="1" u="sng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екосистеми</a:t>
            </a:r>
            <a:endParaRPr lang="ru-RU" sz="6600" b="1" u="sng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04664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Біоценоз – це стабільна історично усталена сукупність популяцій рослин, тварин, грибів та мікроорганізмів, пристосованих до сумісного проживання на однорідній ділянці території</a:t>
            </a:r>
            <a:endParaRPr lang="ru-RU" sz="20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3" descr="D:\Мої документи\екологія\ліс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2860" r="5835" b="2140"/>
          <a:stretch/>
        </p:blipFill>
        <p:spPr bwMode="auto">
          <a:xfrm>
            <a:off x="5418335" y="1466478"/>
            <a:ext cx="3311328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Мої документи\екологія\озеро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9678"/>
            <a:ext cx="4680000" cy="351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979512"/>
          </a:xfrm>
        </p:spPr>
        <p:txBody>
          <a:bodyPr/>
          <a:lstStyle/>
          <a:p>
            <a:r>
              <a:rPr lang="uk-UA" sz="4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Складові частини біоценозу</a:t>
            </a:r>
            <a:endParaRPr lang="ru-RU" sz="4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24305786"/>
              </p:ext>
            </p:extLst>
          </p:nvPr>
        </p:nvGraphicFramePr>
        <p:xfrm>
          <a:off x="395536" y="1772816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1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873" y="770301"/>
            <a:ext cx="302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Бідні видами біоценози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D:\Мої документи\екологія\пустел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"/>
          <a:stretch/>
        </p:blipFill>
        <p:spPr bwMode="auto">
          <a:xfrm>
            <a:off x="251520" y="1168124"/>
            <a:ext cx="3270335" cy="2368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Мої документи\екологія\тундр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6"/>
          <a:stretch/>
        </p:blipFill>
        <p:spPr bwMode="auto">
          <a:xfrm>
            <a:off x="713873" y="3811170"/>
            <a:ext cx="3693977" cy="2356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3484" y="77030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Багаті видами біоценози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4" descr="D:\Мої документи\екологія\троп лі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58888"/>
            <a:ext cx="3168352" cy="237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Мої документи\екологія\лу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44036"/>
            <a:ext cx="3326775" cy="2491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76672"/>
            <a:ext cx="8229600" cy="763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Просторова структура біоценозу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544" y="175969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Ярусність </a:t>
            </a:r>
            <a:endParaRPr lang="ru-RU" b="1" dirty="0"/>
          </a:p>
        </p:txBody>
      </p:sp>
      <p:pic>
        <p:nvPicPr>
          <p:cNvPr id="4" name="Picture 2" descr="D:\Мої документи\екологія\я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58"/>
          <a:stretch/>
        </p:blipFill>
        <p:spPr bwMode="auto">
          <a:xfrm>
            <a:off x="1259632" y="2139320"/>
            <a:ext cx="2160000" cy="4617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Мої документи\екологія\мозаїчні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02" y="3140968"/>
            <a:ext cx="338985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6619" y="2420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Мозаїчність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6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76672"/>
            <a:ext cx="8229600" cy="8354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Трофічна структура біоценозу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D:\Мої документи\екологія\ланцюг живл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1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75729461"/>
              </p:ext>
            </p:extLst>
          </p:nvPr>
        </p:nvGraphicFramePr>
        <p:xfrm>
          <a:off x="539552" y="116632"/>
          <a:ext cx="828092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:\Мої документи\екологія\світло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12518"/>
          <a:stretch/>
        </p:blipFill>
        <p:spPr bwMode="auto">
          <a:xfrm>
            <a:off x="899592" y="5238861"/>
            <a:ext cx="1852415" cy="1597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Мої документи\екологія\рослинии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53" y="5206662"/>
            <a:ext cx="1551905" cy="1563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Мої документи\екологія\твариниии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18" y="5198850"/>
            <a:ext cx="1563070" cy="1551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Мої документи\екологія\редуценти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42" y="5195127"/>
            <a:ext cx="1953838" cy="1461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48680"/>
            <a:ext cx="8229600" cy="105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Біогеоценоз – це історично сформований взаємозумовлений комплекс живих і неживих компонентів певної ділянки земної поверхні, пов'язаних між собою обміном речовин і енергії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322742"/>
              </p:ext>
            </p:extLst>
          </p:nvPr>
        </p:nvGraphicFramePr>
        <p:xfrm>
          <a:off x="611560" y="1628800"/>
          <a:ext cx="784887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9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92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Складові частини біоценозу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5</cp:revision>
  <dcterms:created xsi:type="dcterms:W3CDTF">2014-04-22T17:31:27Z</dcterms:created>
  <dcterms:modified xsi:type="dcterms:W3CDTF">2014-04-22T18:18:38Z</dcterms:modified>
</cp:coreProperties>
</file>