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57" r:id="rId6"/>
    <p:sldId id="265" r:id="rId7"/>
    <p:sldId id="264" r:id="rId8"/>
    <p:sldId id="263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4018-2943-407E-B962-83147D30A7A4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68E70-E994-49B8-BF40-5A04F0FED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6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8E70-E994-49B8-BF40-5A04F0FED6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5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отелескоп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6400800" cy="1752600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Презентац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я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Киризюк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Катерина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Оксан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ч 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Дарина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11-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А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клас</a:t>
            </a: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2864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Джодрелл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43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2864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Євпаторія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РТ-70 (П-2500)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588020"/>
            <a:ext cx="4176464" cy="50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94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TNA 1500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98454"/>
            <a:ext cx="5040560" cy="5326889"/>
          </a:xfrm>
        </p:spPr>
      </p:pic>
    </p:spTree>
    <p:extLst>
      <p:ext uri="{BB962C8B-B14F-4D97-AF65-F5344CB8AC3E}">
        <p14:creationId xmlns:p14="http://schemas.microsoft.com/office/powerpoint/2010/main" xmlns="" val="148835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5363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8641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Радіотелескоп</a:t>
            </a:r>
            <a:r>
              <a:rPr lang="uk-UA" sz="36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uk-UA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— астрофізичний прилад для прийому власного електромагнітного </a:t>
            </a:r>
            <a:r>
              <a:rPr lang="uk-UA" sz="36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випромінюванн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uk-UA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космічних об'єктів у діапазоні несучих частот від десятків </a:t>
            </a:r>
            <a:r>
              <a:rPr lang="uk-UA" sz="3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МГц</a:t>
            </a:r>
            <a:r>
              <a:rPr lang="uk-UA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до десятків ГГц і дослідження його характеристик: координат джерел, просторової структури, інтенсивності випромінювання, спектру і </a:t>
            </a:r>
            <a:r>
              <a:rPr lang="uk-UA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поляризації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79" y="188640"/>
            <a:ext cx="890391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05064"/>
            <a:ext cx="3888432" cy="2642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699031"/>
            <a:ext cx="3600399" cy="2898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Будова та принцип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дії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8784976" cy="509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19524"/>
            <a:ext cx="4811845" cy="3383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319524"/>
            <a:ext cx="3803114" cy="3383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Апертурний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синтез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375" y="764704"/>
            <a:ext cx="8578717" cy="37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125415"/>
            <a:ext cx="5508104" cy="2543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1438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Історія та розвиток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836713"/>
            <a:ext cx="8712967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радіотелескопи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США,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Грін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Бенк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6719788" cy="488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2864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Еффельсберг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908720"/>
            <a:ext cx="5544616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49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Радiотелескоп</vt:lpstr>
      <vt:lpstr>Слайд 2</vt:lpstr>
      <vt:lpstr>Слайд 3</vt:lpstr>
      <vt:lpstr>Будова та принцип дії</vt:lpstr>
      <vt:lpstr>Слайд 5</vt:lpstr>
      <vt:lpstr>Апертурний синтез</vt:lpstr>
      <vt:lpstr>Історія та розвиток </vt:lpstr>
      <vt:lpstr>Найбільші радіотелескопи світу</vt:lpstr>
      <vt:lpstr>Слайд 9</vt:lpstr>
      <vt:lpstr>Слайд 10</vt:lpstr>
      <vt:lpstr>Слайд 11</vt:lpstr>
      <vt:lpstr>Росія, Калязін TNA 1500 </vt:lpstr>
      <vt:lpstr> Використана  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main</cp:lastModifiedBy>
  <cp:revision>16</cp:revision>
  <dcterms:modified xsi:type="dcterms:W3CDTF">2013-10-14T15:31:34Z</dcterms:modified>
</cp:coreProperties>
</file>