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3"/>
  </p:notesMasterIdLst>
  <p:sldIdLst>
    <p:sldId id="256" r:id="rId2"/>
    <p:sldId id="259" r:id="rId3"/>
    <p:sldId id="257" r:id="rId4"/>
    <p:sldId id="263" r:id="rId5"/>
    <p:sldId id="262" r:id="rId6"/>
    <p:sldId id="258" r:id="rId7"/>
    <p:sldId id="266" r:id="rId8"/>
    <p:sldId id="265" r:id="rId9"/>
    <p:sldId id="261" r:id="rId10"/>
    <p:sldId id="264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3199-A579-42D7-AC80-F99ECBB39C55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2716-B601-4022-AE3D-63EC7F8D8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2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2716-B601-4022-AE3D-63EC7F8D871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6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2716-B601-4022-AE3D-63EC7F8D871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5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2716-B601-4022-AE3D-63EC7F8D871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58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2716-B601-4022-AE3D-63EC7F8D871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9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7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1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2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7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3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2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1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7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5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6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0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9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4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6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6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B87D6B-200B-4392-A789-46691EB0FF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D939AE-D80B-4A4B-A8AD-977D715B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88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967" y="1964268"/>
            <a:ext cx="7197726" cy="2421464"/>
          </a:xfrm>
        </p:spPr>
        <p:txBody>
          <a:bodyPr>
            <a:noAutofit/>
          </a:bodyPr>
          <a:lstStyle/>
          <a:p>
            <a:r>
              <a:rPr lang="uk-UA" sz="1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Сатурн</a:t>
            </a:r>
            <a:endParaRPr lang="ru-RU" sz="166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51860" y="4666148"/>
            <a:ext cx="837882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шоста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планета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друга за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розмірами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планета 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Сонячній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Юпітера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Сатурн, 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Юпітер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Уран і Нептун,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класифікуються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газові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гіганти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Сатурн названий на честь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римського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землеробства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Символ Сатурна - серп (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Юнікод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♄).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728" y="379214"/>
            <a:ext cx="73656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коштовний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камінь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Сонячної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85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264" y="1473583"/>
            <a:ext cx="3462528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Інфрачервоні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камери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космічного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корабля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зроблені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знімки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північного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полюса Сатурна і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виявили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ньому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північні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сяйва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ні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одній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планеті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сонячної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удавалой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знайти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подібних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речей. На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Сатурні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вирують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урагани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нагадують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урагани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Землі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Величезні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воронкоподібні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плями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свідчать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негоду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планеті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видно з космосу.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224" y="131118"/>
            <a:ext cx="854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</a:rPr>
              <a:t>На </a:t>
            </a:r>
            <a:r>
              <a:rPr lang="ru-RU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</a:rPr>
              <a:t>Сатурні</a:t>
            </a:r>
            <a:r>
              <a:rPr lang="ru-RU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</a:rPr>
              <a:t> є </a:t>
            </a:r>
            <a:r>
              <a:rPr lang="ru-RU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</a:rPr>
              <a:t>північне</a:t>
            </a:r>
            <a:r>
              <a:rPr lang="ru-RU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</a:rPr>
              <a:t> </a:t>
            </a:r>
            <a:r>
              <a:rPr lang="ru-RU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</a:rPr>
              <a:t>сяйво</a:t>
            </a:r>
            <a:r>
              <a:rPr lang="ru-RU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5" name="НАСА сфотографировало ураган на Сатурне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0896" y="1473583"/>
            <a:ext cx="7693522" cy="43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72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199" y="443166"/>
            <a:ext cx="5207000" cy="618630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На тверди видимой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алмазно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 и лазурно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Созвездий медленных мерцает бледный свет.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Но в небе времени снопы иных планет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Несутся кольцами и в безднах гибнут бурно.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Пусть тёмной памяти источенная урна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Их пепел огненный развеяла как бред 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В седмичном круге дней горит их беглый след.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О, пращур Лун и Солнц, вселенная Сатурна!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Где ткало в дымных снах сознание-паук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Живые ткани тел, но тело было — звук,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Где лился музыкой, непознанной для слуха,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Творящих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числ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 и воль мерцающий поток,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Где в горьком сердце тьмы сгущался звёздный сок,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Что тёмным языком лепечет в венах глухо.</a:t>
            </a:r>
          </a:p>
          <a:p>
            <a:endParaRPr lang="ru-RU" dirty="0">
              <a:solidFill>
                <a:srgbClr val="000000"/>
              </a:solidFill>
              <a:latin typeface="Times New Roman Cyr" panose="02020603050405020304" pitchFamily="18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Times New Roman Cyr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885" y="6290237"/>
            <a:ext cx="4969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Максимилиан Александрович Волошин</a:t>
            </a:r>
            <a:endParaRPr lang="ru-RU" b="1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5627" y="287406"/>
            <a:ext cx="2238947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Сатурн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64" y="1114336"/>
            <a:ext cx="5919978" cy="47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63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21918"/>
              </p:ext>
            </p:extLst>
          </p:nvPr>
        </p:nvGraphicFramePr>
        <p:xfrm>
          <a:off x="6730384" y="519684"/>
          <a:ext cx="5231492" cy="533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72112"/>
                <a:gridCol w="2659380"/>
              </a:tblGrid>
              <a:tr h="2677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 ХАРАКТЕРИСТИКИ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Сатурн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Радіус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 км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95,2 </a:t>
                      </a:r>
                      <a:r>
                        <a:rPr lang="ru-RU" sz="1400" b="1" i="0" u="non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маси</a:t>
                      </a:r>
                      <a:r>
                        <a:rPr lang="ru-RU" sz="1400" b="1" i="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Землі</a:t>
                      </a:r>
                      <a:r>
                        <a:rPr lang="ru-RU" sz="1400" b="1" i="0" u="non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(5,7</a:t>
                      </a:r>
                      <a:r>
                        <a:rPr lang="ru-RU" sz="1400" b="1" i="0" u="none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1" i="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b="1" i="0" u="none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400" b="1" i="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кг)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Густина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 кг/м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искорення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вільного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падіння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10,44 м/с²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Орбіта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i="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</a:t>
                      </a:r>
                      <a:r>
                        <a:rPr lang="uk-UA" sz="1400" b="1" i="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орбітальна швидкість  9,69 км/с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182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оберту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29,46 </a:t>
                      </a:r>
                      <a:r>
                        <a:rPr lang="ru-RU" sz="1400" b="1" i="0" u="non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земних</a:t>
                      </a:r>
                      <a:r>
                        <a:rPr lang="ru-RU" sz="1400" b="1" i="0" u="non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років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Земних років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10,23 год.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Атмосфера: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i="0" u="non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глибині</a:t>
                      </a:r>
                      <a:r>
                        <a:rPr lang="ru-RU" sz="14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атмосфери</a:t>
                      </a:r>
                      <a:r>
                        <a:rPr lang="ru-RU" sz="14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Сатурна </a:t>
                      </a:r>
                      <a:r>
                        <a:rPr lang="ru-RU" sz="1400" b="1" i="0" u="non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тиск</a:t>
                      </a:r>
                      <a:r>
                        <a:rPr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складає</a:t>
                      </a:r>
                      <a:r>
                        <a:rPr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млн Земных атмосфер.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Магнітне поле: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u="non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="1" u="non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- 190 до - 150 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82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Зміна пір року: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відбувається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95300"/>
            <a:ext cx="6328229" cy="474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8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тмосфера Сатурн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35" y="316992"/>
            <a:ext cx="7234765" cy="723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165099" y="139700"/>
            <a:ext cx="4792135" cy="49371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dirty="0" smtClean="0"/>
              <a:t> 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Сатурн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єдина</a:t>
            </a:r>
            <a:r>
              <a:rPr lang="ru-RU" sz="28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планета в </a:t>
            </a:r>
            <a:r>
              <a:rPr lang="ru-RU" sz="2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Сонячній</a:t>
            </a:r>
            <a:r>
              <a:rPr lang="ru-RU" sz="28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системі</a:t>
            </a:r>
            <a:r>
              <a:rPr lang="ru-RU" sz="28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чия </a:t>
            </a:r>
            <a:r>
              <a:rPr lang="ru-RU" sz="2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щільність</a:t>
            </a:r>
            <a:r>
              <a:rPr lang="ru-RU" sz="28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sz="28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щільності</a:t>
            </a:r>
            <a:r>
              <a:rPr lang="ru-RU" sz="28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(700 кг 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кубічний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метр).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Якби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океан, Сатурн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ньому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5" name="Picture 10" descr="ngc1350_eso_c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80" y="4351782"/>
            <a:ext cx="3045371" cy="2152650"/>
          </a:xfrm>
          <a:prstGeom prst="rect">
            <a:avLst/>
          </a:prstGeom>
          <a:noFill/>
          <a:ln w="57150" cmpd="thinThick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14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712" y="4750742"/>
            <a:ext cx="770534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Магнітне поле Сатурна має </a:t>
            </a:r>
            <a:r>
              <a:rPr lang="uk-UA" sz="2400" u="sng" dirty="0" smtClean="0"/>
              <a:t>унікальний характер</a:t>
            </a:r>
            <a:r>
              <a:rPr lang="uk-UA" sz="2400" dirty="0" smtClean="0"/>
              <a:t>. Вісь диполя збігається з віссю обертання планети на відміну від Землі, Меркурія, Юпітера. Магнітосфера Сатурна має симетричний вигляд. </a:t>
            </a:r>
            <a:endParaRPr lang="uk-UA" sz="2400" dirty="0"/>
          </a:p>
        </p:txBody>
      </p:sp>
      <p:pic>
        <p:nvPicPr>
          <p:cNvPr id="1026" name="Picture 2" descr="https://upload.wikimedia.org/wikipedia/commons/thumb/f/fa/Saturn%27s_Rings_in_Ultraviolet_Light.png/220px-Saturn%27s_Rings_in_Ultraviolet_Ligh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1664" y="1201100"/>
            <a:ext cx="6010656" cy="32393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1645" y="94632"/>
            <a:ext cx="50045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Магнітне поле</a:t>
            </a:r>
            <a:endParaRPr lang="ru-RU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2336" y="1370323"/>
            <a:ext cx="397306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Радіаційні пояси мають правильну форму, в них виявлено порожнини, де заряджені частки вимітаються супутниками чи кільцями. Поблизу </a:t>
            </a:r>
            <a:r>
              <a:rPr lang="uk-UA" dirty="0" err="1"/>
              <a:t>кілець</a:t>
            </a:r>
            <a:r>
              <a:rPr lang="uk-UA" dirty="0"/>
              <a:t> концентрація частинок незначна. За супутниками Сатурна тягнуться хвости з нейтральних та іонізованих молекул і атомів газу, що утворюють гігантські тори на орбітах. 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08309" y="783717"/>
            <a:ext cx="4078347" cy="53362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Температура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поверхні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вимірюваннями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теплового потоку,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виходить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планети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інфрачервоній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області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спектра,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визначається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bg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80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</a:rPr>
              <a:t> - 190 до - 150 ° С (</a:t>
            </a:r>
            <a:r>
              <a:rPr lang="ru-RU" sz="2800" dirty="0" err="1">
                <a:ln w="0"/>
                <a:solidFill>
                  <a:schemeClr val="bg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80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ln w="0"/>
                <a:solidFill>
                  <a:schemeClr val="bg2">
                    <a:lumMod val="60000"/>
                    <a:lumOff val="40000"/>
                  </a:schemeClr>
                </a:solidFill>
              </a:rPr>
              <a:t>вище</a:t>
            </a:r>
            <a:r>
              <a:rPr lang="ru-RU" sz="280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ln w="0"/>
                <a:solidFill>
                  <a:schemeClr val="bg2">
                    <a:lumMod val="60000"/>
                    <a:lumOff val="40000"/>
                  </a:schemeClr>
                </a:solidFill>
              </a:rPr>
              <a:t>рівноважної</a:t>
            </a:r>
            <a:r>
              <a:rPr lang="ru-RU" sz="280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ln w="0"/>
                <a:solidFill>
                  <a:schemeClr val="bg2">
                    <a:lumMod val="60000"/>
                    <a:lumOff val="40000"/>
                  </a:schemeClr>
                </a:solidFill>
              </a:rPr>
              <a:t>температури</a:t>
            </a:r>
            <a:r>
              <a:rPr lang="ru-RU" sz="280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</a:rPr>
              <a:t> - 193 ° С), </a:t>
            </a:r>
            <a:r>
              <a:rPr lang="ru-RU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відповідної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отримуваного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Сонця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потоку тепла.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2" y="612648"/>
            <a:ext cx="7098030" cy="567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64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9682" y="236835"/>
            <a:ext cx="71564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Супутники</a:t>
            </a:r>
            <a:r>
              <a:rPr lang="ru-RU" sz="6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Сатурна</a:t>
            </a:r>
            <a:endParaRPr lang="ru-RU" sz="66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lib.zabspu.ru/physics/astro/all/solar/saturn/sat_sat/moonchar_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0" y="1489074"/>
            <a:ext cx="11649110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4661" y="5590002"/>
            <a:ext cx="116077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Сатурн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принаймні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12 з них -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км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діаметрі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Одними з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найцікавіших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Сатурна є Титан, Япет,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Діона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Мимас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Тефия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Гіперіона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Феби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повернені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Сатурна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стороною.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8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vepic.net/2112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2" y="1398912"/>
            <a:ext cx="6147689" cy="345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0108" y="403598"/>
            <a:ext cx="556145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супутник</a:t>
            </a:r>
            <a:r>
              <a:rPr lang="ru-RU" dirty="0"/>
              <a:t>,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закутаний</a:t>
            </a:r>
            <a:r>
              <a:rPr lang="ru-RU" dirty="0"/>
              <a:t> в хмари - </a:t>
            </a:r>
            <a:r>
              <a:rPr lang="ru-RU" sz="3600" u="sng" dirty="0"/>
              <a:t>Титан.</a:t>
            </a:r>
          </a:p>
        </p:txBody>
      </p:sp>
      <p:pic>
        <p:nvPicPr>
          <p:cNvPr id="4100" name="Picture 4" descr="http://savepic.net/20994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80" y="403598"/>
            <a:ext cx="4612695" cy="519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85361" y="5791194"/>
            <a:ext cx="5042534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Дощ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Титані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приголомшливе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видовище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/>
              <a:t>це</a:t>
            </a:r>
            <a:r>
              <a:rPr lang="ru-RU" sz="2000" dirty="0"/>
              <a:t> не вода, а </a:t>
            </a:r>
            <a:r>
              <a:rPr lang="ru-RU" sz="2000" dirty="0" err="1"/>
              <a:t>рідкий</a:t>
            </a:r>
            <a:r>
              <a:rPr lang="ru-RU" sz="2000" dirty="0"/>
              <a:t> </a:t>
            </a:r>
            <a:r>
              <a:rPr lang="ru-RU" sz="2000" dirty="0" err="1"/>
              <a:t>природний</a:t>
            </a:r>
            <a:r>
              <a:rPr lang="ru-RU" sz="2000" dirty="0"/>
              <a:t> газ.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005" y="5300482"/>
            <a:ext cx="6096000" cy="9814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зонд "Гюйгенс",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спущений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поверхню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міжпланетної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станції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Кассіні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повідомляє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грунт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органічні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Але тут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холодно, -180 ° С.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92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024" y="429965"/>
            <a:ext cx="108630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Кассіні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ловить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примарне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радіовипромінювання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сяйвами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полюсів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Сатурна.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все,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залишилося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гравітаційним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3076" name="Picture 4" descr="http://savepic.net/2106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09464"/>
            <a:ext cx="7741920" cy="497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80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avepic.net/21199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7264" y="201033"/>
            <a:ext cx="10082784" cy="14326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Сатурна,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алфавітному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величезної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вузьких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кілець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трильйонів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тонн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пилу,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26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539</TotalTime>
  <Words>489</Words>
  <Application>Microsoft Office PowerPoint</Application>
  <PresentationFormat>Широкоэкранный</PresentationFormat>
  <Paragraphs>52</Paragraphs>
  <Slides>11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Times New Roman Cyr</vt:lpstr>
      <vt:lpstr>Verdana</vt:lpstr>
      <vt:lpstr>Небеса</vt:lpstr>
      <vt:lpstr>Сатурн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Сатурн</dc:title>
  <dc:creator>Anastassia Kreytor</dc:creator>
  <cp:lastModifiedBy>Anastassia Kreytor</cp:lastModifiedBy>
  <cp:revision>22</cp:revision>
  <dcterms:created xsi:type="dcterms:W3CDTF">2014-10-12T15:54:40Z</dcterms:created>
  <dcterms:modified xsi:type="dcterms:W3CDTF">2014-10-13T01:03:32Z</dcterms:modified>
</cp:coreProperties>
</file>