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2" r:id="rId2"/>
  </p:sldMasterIdLst>
  <p:notesMasterIdLst>
    <p:notesMasterId r:id="rId11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19" autoAdjust="0"/>
  </p:normalViewPr>
  <p:slideViewPr>
    <p:cSldViewPr>
      <p:cViewPr varScale="1">
        <p:scale>
          <a:sx n="88" d="100"/>
          <a:sy n="88" d="100"/>
        </p:scale>
        <p:origin x="-12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52CF28-E9C5-4EF5-B76A-F5A51664F77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A91A8-306E-44EF-B907-84C6CB1A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660E-72B5-4885-B50D-DBC0B299E98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F83D-D13E-4993-97ED-E15CE0327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A38C-119A-4A36-97B4-F7387694A7D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A142-F014-4225-B3BE-09B44025D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06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85E097D-DEF4-417F-BEB0-9E9A46317BA7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07BB67-0204-46B4-B33B-1949800C0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51CD3-73E8-463E-BE42-899D6B9C1C75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FD96-9BD0-4163-802C-A5AE36E19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3F1DB-A966-467B-95CF-119069711492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5F61-AF15-44AC-AFCA-4CA18AE52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F3ACE-7088-42A0-BDC8-BB3E6A6A694B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1729-15AE-4593-8F23-EAB45871F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F4AB6-69B2-44A1-8636-02E2AFF74E9A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605DD-21C5-46D2-B428-6BFE74CCE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1907D-5F29-439B-82D8-25051F2E23C2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F26FB-454F-4AE8-9709-A0762D35C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E0478-1529-4226-BE70-679A9127BBA5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3E55C-5D27-4812-A507-CC29E3F60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375BE-E84E-4E2D-87A4-8BDFD508EA18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9AC4-9E1E-47CD-A201-223C2ADB4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576E5-19A4-4AF5-AEBE-CAFB6EB370CC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F6EA-D100-485A-9A9F-46F476249F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85E7-7FAC-4277-8228-C5D51BFC924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5394-1A48-44B2-AB4E-4E52842F9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9FB85-68B6-4AB8-876F-231B5102EC71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31A21-3FA1-4D8E-BBCE-E941BEC11A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83C3E-4623-4085-BE5C-A882B4B05CB3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D2CAA-6F95-49C7-8E41-94B7E6990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48D6-715E-4B86-97F9-3A9D4DD2BB8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5221-C14A-462F-B84C-990FD537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41D8-94E5-44A9-84CC-EBAF4901D77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1A24-AB10-4503-9F3E-AFA93754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67B5-3B55-469A-A17B-9EAB570BBEE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CD8F-542F-46DE-BF0D-57AB127E2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38D2-E8AC-4AF5-AC4B-1D9159D232F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5A2E-03CA-41E8-9EE9-E16BEFD1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B5A9-B245-474A-B764-0F1272859F1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B283-89A8-4135-8C05-9466BEBB2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15AA-4027-4DB3-B9A2-561DE5E438D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82FA-EEF3-46AD-AFAE-CD3E87623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3501-6A82-440C-AC30-81F8FB2AA19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5137-EA39-4CBF-AEF0-3CCC67B76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18E31-0328-4C09-885D-EE40BBF3A72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EF0FE-4187-40FA-879A-C2523F4A1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2" r:id="rId2"/>
    <p:sldLayoutId id="2147483830" r:id="rId3"/>
    <p:sldLayoutId id="2147483829" r:id="rId4"/>
    <p:sldLayoutId id="2147483828" r:id="rId5"/>
    <p:sldLayoutId id="2147483827" r:id="rId6"/>
    <p:sldLayoutId id="2147483826" r:id="rId7"/>
    <p:sldLayoutId id="2147483843" r:id="rId8"/>
    <p:sldLayoutId id="2147483825" r:id="rId9"/>
    <p:sldLayoutId id="2147483824" r:id="rId10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219627A-C839-4DD1-821A-A0D504A8E8F1}" type="datetimeFigureOut">
              <a:rPr lang="ru-RU"/>
              <a:pPr/>
              <a:t>27.01.2014</a:t>
            </a:fld>
            <a:endParaRPr lang="ru-RU"/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8857F07-21FE-4EE4-A664-D3B8027D3D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24063"/>
            <a:ext cx="61928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215020">
            <a:off x="827088" y="692150"/>
            <a:ext cx="7273925" cy="3095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РОЛЬ ВІТАМІНІВ В ОРГАНІЗМІ ЛЮДИНИ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549275"/>
            <a:ext cx="8280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Вітаміни - це різні органічні сполуки, які надходять в організм людини з їжею.</a:t>
            </a:r>
          </a:p>
          <a:p>
            <a:endParaRPr lang="uk-UA" sz="2400">
              <a:latin typeface="Trebuchet MS" pitchFamily="34" charset="0"/>
            </a:endParaRPr>
          </a:p>
          <a:p>
            <a:endParaRPr lang="uk-UA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 Значення вітамінів для життєдіяльності організму надзвичайно велике.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95288" y="3716338"/>
            <a:ext cx="828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rebuchet MS" pitchFamily="34" charset="0"/>
              </a:rPr>
              <a:t>В даний час відомо кілька десятків вітамінів. Більшість вітамінів не синтезуються в організмі людини. Можливо, що в процесі еволюції людина втратила необхідні для синтезу вітамінів ферментні системи, оскільки, перебуваючи в тісному контакті з природою, отримував величезні дози вітамінів з їжею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9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539552" y="0"/>
            <a:ext cx="7175351" cy="1793167"/>
          </a:xfrm>
          <a:noFill/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t" anchorCtr="0">
            <a:noAutofit/>
          </a:bodyPr>
          <a:lstStyle/>
          <a:p>
            <a:pPr marL="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7200" i="1" kern="1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Витамин</a:t>
            </a:r>
            <a:r>
              <a:rPr lang="ru-RU" sz="8000" i="1" kern="1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А</a:t>
            </a:r>
            <a:endParaRPr lang="ru-RU" sz="8000" i="1" kern="1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59113" y="1916113"/>
            <a:ext cx="57610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rebuchet MS" pitchFamily="34" charset="0"/>
              </a:rPr>
              <a:t>При нестачі вітаміну А знижується гострота зору в сутінки і вночі ("куряча сліпота"), відбувається затримка росту у дітей, відзначаються розлади шлунково-кишкового тракту, запалення нирок, сухість шкірного покриву і слизових оболонок.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03575" y="4292600"/>
            <a:ext cx="5761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i="1">
                <a:latin typeface="Trebuchet MS" pitchFamily="34" charset="0"/>
              </a:rPr>
              <a:t>Вітамін А міститься в печінці тріски, тунця та деяких інших морських риб, вершковому маслі, яєчному жовтку, молоці і моркви</a:t>
            </a:r>
            <a:r>
              <a:rPr lang="ru-RU" i="1"/>
              <a:t>.</a:t>
            </a:r>
          </a:p>
        </p:txBody>
      </p:sp>
      <p:pic>
        <p:nvPicPr>
          <p:cNvPr id="3074" name="Picture 2" descr="C:\Users\User\Desktop\фото природа\витамины\67560890_vitam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6113"/>
            <a:ext cx="27416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6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760640" cy="10081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 </a:t>
            </a:r>
            <a:r>
              <a:rPr lang="en-US" sz="40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B2</a:t>
            </a:r>
            <a:endParaRPr lang="ru-RU" sz="40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32138" y="1052513"/>
            <a:ext cx="575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rebuchet MS" pitchFamily="34" charset="0"/>
              </a:rPr>
              <a:t>(рибофлавін).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87675" y="1773238"/>
            <a:ext cx="5927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rebuchet MS" pitchFamily="34" charset="0"/>
              </a:rPr>
              <a:t>Нестача вітаміну призводить до уповільнення росту у дітей, появи дратівливості, м'язової слабкості, головних болів, сухості шкіри і мокнущим тріщинах на ній (особливо в кутах рота), випадання волосся, погіршення апетиту, порушення роботи шлунково-кишкового тракту, світлобоязні, прогресуючої катаракті, швидкого старіння.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4941888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rebuchet MS" pitchFamily="34" charset="0"/>
              </a:rPr>
              <a:t>Найбільш багаті їм моркву, цибулю зелений, капуста кочення, бульби картоплі, спаржа, кріп, ревінь, селера, шпинат, салат, петрушка, плоди томатів.</a:t>
            </a:r>
          </a:p>
        </p:txBody>
      </p:sp>
      <p:pic>
        <p:nvPicPr>
          <p:cNvPr id="7" name="Picture 6" descr="C:\Users\User\Desktop\фото природа\витамины\284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26654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00338" y="1341438"/>
            <a:ext cx="61928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rebuchet MS" pitchFamily="34" charset="0"/>
              </a:rPr>
              <a:t> </a:t>
            </a:r>
            <a:r>
              <a:rPr lang="ru-RU" sz="2000">
                <a:latin typeface="Trebuchet MS" pitchFamily="34" charset="0"/>
              </a:rPr>
              <a:t>Вітамін С (аскорбінова кислота) регулює окислювально-відновні процеси в організмі, зміцнює імунну систему, відіграє важливу роль в утворенні колагену - одного з основних компонентів сполучної тканини. Завдяки своїм антиоксидантним властивостям він блокує утворення нітрозамінів - сполук, що сприяють розвитку раку.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088" y="5229225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rebuchet MS" pitchFamily="34" charset="0"/>
              </a:rPr>
              <a:t> Найбільше вітаміну С міститься в сирих фруктах, овочах і ягодах. При кулінарній обробці втрачається до 50% вітаміну 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844675"/>
            <a:ext cx="2284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57606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 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3600" i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87675" y="1412875"/>
            <a:ext cx="57610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>
                <a:latin typeface="Trebuchet MS" pitchFamily="34" charset="0"/>
              </a:rPr>
              <a:t> Вітамін D сприяє затриманню в організмі людини фосфору і кальцію, і побудові зубів і кісткової тканини. В організм людини вітамін D надходить з продуктами харчування: у великій кількості він знаходиться в печінці риб та інших морських тварин і рогатої худоби. Однак вітамін D може утворюватися в організмі людини під впливом ультрафіолетових променів сонця або кварцової лампи.</a:t>
            </a:r>
          </a:p>
        </p:txBody>
      </p:sp>
      <p:pic>
        <p:nvPicPr>
          <p:cNvPr id="2050" name="Picture 2" descr="C:\Users\User\Desktop\фото природа\витамины\HXazFpxwpDk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2447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9361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</a:t>
            </a:r>
            <a:r>
              <a:rPr lang="en-US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PP</a:t>
            </a:r>
            <a:endParaRPr lang="ru-RU" sz="36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125538"/>
            <a:ext cx="84248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rebuchet MS" pitchFamily="34" charset="0"/>
              </a:rPr>
              <a:t>Вітамін РР (нікотинова кислота) бере участь у клітинному диханні. При дефіциті нікотинової кислоти в організмі виникають значні порушення обміну речовин, дистрофічні зміни в усіх органах і тканинах, більш виражені в шкірі, нервової і травної системах. З'являється ламкість і випадання волосся, шкірний свербіж, гіперпігментація та лущення шкіри. Міститься вітамін РР у великій кількості в м'ясі, печінці, нирках, серці великої рогатої худоби, пивних і пекарських дріжджах, пшениці, гречці, грибах.</a:t>
            </a:r>
          </a:p>
        </p:txBody>
      </p:sp>
      <p:pic>
        <p:nvPicPr>
          <p:cNvPr id="1026" name="Picture 2" descr="C:\Users\User\Desktop\фото природа\витамины\69461363_page.web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381642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6400800" cy="3313112"/>
          </a:xfrm>
        </p:spPr>
        <p:txBody>
          <a:bodyPr>
            <a:norm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400" smtClean="0"/>
              <a:t>Нестача вітамінів призводить до зниження працездатності, схудненню, почуттю слабкості, втрати апетиту, швидкої стомлюваності, ослаблення опірності організму до інфекційних і професійних захворювань.</a:t>
            </a:r>
          </a:p>
        </p:txBody>
      </p:sp>
      <p:pic>
        <p:nvPicPr>
          <p:cNvPr id="4" name="Picture 9" descr="C:\Users\User\Desktop\фото природа\витамины\41250d4289aa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404813"/>
            <a:ext cx="20097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фото природа\витамины\shutterstock_2892851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15888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ser\Desktop\фото природа\витамины\B-Vitamini-Nelerde-Bulunur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716338"/>
            <a:ext cx="18716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Desktop\фото природа\витамины\Vitamin-P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15888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Users\User\Desktop\фото природа\витамины\i.web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060575"/>
            <a:ext cx="17557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Desktop\фото природа\витамины\2012-02-15_3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4724400"/>
            <a:ext cx="26654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365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Trebuchet MS</vt:lpstr>
      <vt:lpstr>Georgia</vt:lpstr>
      <vt:lpstr>Calibri</vt:lpstr>
      <vt:lpstr>Garamond</vt:lpstr>
      <vt:lpstr>Times New Roman</vt:lpstr>
      <vt:lpstr>Wingdings</vt:lpstr>
      <vt:lpstr>Воздушный поток</vt:lpstr>
      <vt:lpstr>Воздушный поток</vt:lpstr>
      <vt:lpstr>Воздушный поток</vt:lpstr>
      <vt:lpstr>Сотрудничество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2012-10-06T16:15:51Z</dcterms:created>
  <dcterms:modified xsi:type="dcterms:W3CDTF">2014-01-27T17:51:29Z</dcterms:modified>
</cp:coreProperties>
</file>