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7B65F7-7560-40BA-96ED-199538AF03E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357563"/>
            <a:ext cx="6659563" cy="1079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563" y="4029075"/>
            <a:ext cx="6400800" cy="40957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3141663"/>
            <a:ext cx="7772400" cy="11096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2349500"/>
            <a:ext cx="1925638" cy="43195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349500"/>
            <a:ext cx="5627687" cy="4319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997200"/>
            <a:ext cx="3744912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0300" y="2997200"/>
            <a:ext cx="3746500" cy="3671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2349500"/>
            <a:ext cx="76438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997200"/>
            <a:ext cx="7643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288" y="2500307"/>
            <a:ext cx="58197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uk-UA" sz="5400" b="1" dirty="0" smtClean="0">
                <a:latin typeface="Tahoma" charset="0"/>
              </a:rPr>
              <a:t>Моя майбутня професія - фінансист</a:t>
            </a:r>
            <a:endParaRPr lang="uk-UA" sz="5400" b="1" dirty="0">
              <a:latin typeface="Tahoma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33388" y="3963988"/>
            <a:ext cx="37068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endParaRPr lang="uk-UA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7643812" cy="36718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6.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Зовнішньо-економічна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 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економіка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організація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виробництва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(робота в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умовах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постійної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змінної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економічної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кон'юнктури</a:t>
            </a: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).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642918"/>
            <a:ext cx="7643812" cy="5572164"/>
          </a:xfrm>
        </p:spPr>
        <p:txBody>
          <a:bodyPr/>
          <a:lstStyle/>
          <a:p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Таким чином, в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обов'язки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фінансиста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входить: 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надавати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висновки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аналізу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фінансових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документів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, 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проводити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операції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нерухомістю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цінними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паперами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, 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складати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фінансові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кошториси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звіти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, 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займатися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біржовими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операціями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  <a:cs typeface="+mn-cs"/>
              </a:rPr>
              <a:t>оподаткуванням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643812" cy="564360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Працюючи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як на державному, так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приватному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підприємстві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фінансист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несе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матеріальну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– за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збереження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грошей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коштовних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паперів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моральну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відповідальність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– за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дотримання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законності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 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Робочий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день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фінансиста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досить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напружений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що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потребує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посидючості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3857652" cy="578647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Вимоги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професії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до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індивідуально-особистих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особливостей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фахівця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аналітичний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склад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розуму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 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емоційно-вольова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стійкість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 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уважність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акуратність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 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посидючість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нервово-психічна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стійкість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рахунково-аналітичні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здібності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висока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працездатність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;</a:t>
            </a: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хороша 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оперативна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довготривала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0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пам'ять</a:t>
            </a:r>
            <a:r>
              <a:rPr lang="ru-RU" sz="2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.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6322" name="Picture 2" descr="http://www.kalitva.ru/uploads/posts/2009-07/1246449663_1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35768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643813" cy="785818"/>
          </a:xfrm>
        </p:spPr>
        <p:txBody>
          <a:bodyPr/>
          <a:lstStyle/>
          <a:p>
            <a:pPr algn="ctr"/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Медичні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протипокази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929618" cy="4643470"/>
          </a:xfrm>
        </p:spPr>
        <p:txBody>
          <a:bodyPr/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Робота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фінансиста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не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рекомендується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людям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із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захворюваннями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: 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нервової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системи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(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нервово-психічні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розлади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);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зорової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системи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;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сердечно-судинної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системи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(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гіпертонія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).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57166"/>
            <a:ext cx="7643813" cy="3214710"/>
          </a:xfrm>
        </p:spPr>
        <p:txBody>
          <a:bodyPr/>
          <a:lstStyle/>
          <a:p>
            <a:pPr algn="ctr"/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Дякую за увагу!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2" y="642918"/>
            <a:ext cx="6384946" cy="928694"/>
          </a:xfrm>
          <a:noFill/>
          <a:ln/>
        </p:spPr>
        <p:txBody>
          <a:bodyPr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Загальна</a:t>
            </a:r>
            <a:r>
              <a:rPr lang="ru-RU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характеристика </a:t>
            </a:r>
            <a:r>
              <a:rPr lang="ru-RU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професії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34" y="2143116"/>
            <a:ext cx="7643813" cy="3786214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   Минуло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багато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часу, коли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людини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з'явилася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потреба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поліпшувати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своє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життя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вести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господарство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використовуючи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цифри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розрахунки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визначати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свої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грошові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кошти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– доходи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витрати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тобто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розпоряджатися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фінансами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.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сучасному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світі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спеціаліста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сфері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фінансової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науки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практики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називають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фінансистом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.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Фінансист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у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перекладі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з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французької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людина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досвідчена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фінансах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тобто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грошових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 коштах.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642918"/>
            <a:ext cx="7310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Особливості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54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роботи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1857364"/>
            <a:ext cx="72866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Здійснює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фінансовий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банківський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контроль за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обігом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грошових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коштів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забезпеченням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фінансової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стабільності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підприємства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928802"/>
            <a:ext cx="40005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Аналізує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стан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фінансової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господарської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діяльності</a:t>
            </a:r>
            <a:r>
              <a:rPr lang="ru-RU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підприємства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02" name="Picture 2" descr="http://munirufa.ru/wp-content/uploads/2011/06/20354646.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35729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Бере участь у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розробці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інвестиційних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програм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визначенні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напрямів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витрачання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коштів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забезпеченні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поточного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фінансування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. 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714776" cy="600164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Здійснює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взаємодію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різними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структурами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фінансового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ринку по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всіляких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аспектах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фінансової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кредитної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податкової</a:t>
            </a: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діяльності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 </a:t>
            </a:r>
          </a:p>
        </p:txBody>
      </p:sp>
      <p:pic>
        <p:nvPicPr>
          <p:cNvPr id="52226" name="Picture 2" descr="http://www.macroscop.com/userfiles/Image/publication/photo_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514350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Місцем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професійної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діяльності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фінансиста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можуть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бути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державні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органи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федерального,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територіального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муніципального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рівня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; банки,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біржі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фінансові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компанії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інвестиційні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фонди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економічні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фінансові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служби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підприємств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організацій</a:t>
            </a:r>
            <a:r>
              <a:rPr lang="ru-RU" sz="3600" b="1" dirty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857232"/>
            <a:ext cx="7643813" cy="64928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сновні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професійні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напрями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і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цілі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2428868"/>
            <a:ext cx="7643812" cy="367188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Фінансово-кредитна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(кредит –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позика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надання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грошей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або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товарів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в борг, на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умовах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повернення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). 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Податково-бюджетна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(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податок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– вид платежу,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що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стягується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державою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з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підприємств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організацій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населення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; бюджет –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кошторис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доходів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витрат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643812" cy="535785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3.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Інвестиційна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(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капіталовкладення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спрямовані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на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підтримку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розширення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капіталу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Страхова: (система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економічних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стосунків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, при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яких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за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рахунок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внесків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підприємств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населення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створюються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страхові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фонди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призначені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для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відшкодування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збитків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від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стихійного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лиха, а так само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надання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допомоги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громадянам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або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їхнім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сім'ям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). 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00001 3">
      <a:dk1>
        <a:srgbClr val="808080"/>
      </a:dk1>
      <a:lt1>
        <a:srgbClr val="FFFFFF"/>
      </a:lt1>
      <a:dk2>
        <a:srgbClr val="1C8952"/>
      </a:dk2>
      <a:lt2>
        <a:srgbClr val="FFFFFF"/>
      </a:lt2>
      <a:accent1>
        <a:srgbClr val="FF9933"/>
      </a:accent1>
      <a:accent2>
        <a:srgbClr val="008080"/>
      </a:accent2>
      <a:accent3>
        <a:srgbClr val="ABC4B3"/>
      </a:accent3>
      <a:accent4>
        <a:srgbClr val="DADADA"/>
      </a:accent4>
      <a:accent5>
        <a:srgbClr val="FFCAAD"/>
      </a:accent5>
      <a:accent6>
        <a:srgbClr val="007373"/>
      </a:accent6>
      <a:hlink>
        <a:srgbClr val="FFCC00"/>
      </a:hlink>
      <a:folHlink>
        <a:srgbClr val="00CC99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CC99"/>
        </a:accent1>
        <a:accent2>
          <a:srgbClr val="FF7C80"/>
        </a:accent2>
        <a:accent3>
          <a:srgbClr val="ABC4B3"/>
        </a:accent3>
        <a:accent4>
          <a:srgbClr val="DADADA"/>
        </a:accent4>
        <a:accent5>
          <a:srgbClr val="FFE2CA"/>
        </a:accent5>
        <a:accent6>
          <a:srgbClr val="E770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2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66FF33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5CE72D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001 3">
        <a:dk1>
          <a:srgbClr val="808080"/>
        </a:dk1>
        <a:lt1>
          <a:srgbClr val="FFFFFF"/>
        </a:lt1>
        <a:dk2>
          <a:srgbClr val="1C8952"/>
        </a:dk2>
        <a:lt2>
          <a:srgbClr val="FFFFFF"/>
        </a:lt2>
        <a:accent1>
          <a:srgbClr val="FF9933"/>
        </a:accent1>
        <a:accent2>
          <a:srgbClr val="008080"/>
        </a:accent2>
        <a:accent3>
          <a:srgbClr val="ABC4B3"/>
        </a:accent3>
        <a:accent4>
          <a:srgbClr val="DADADA"/>
        </a:accent4>
        <a:accent5>
          <a:srgbClr val="FFCAAD"/>
        </a:accent5>
        <a:accent6>
          <a:srgbClr val="007373"/>
        </a:accent6>
        <a:hlink>
          <a:srgbClr val="FFCC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78</TotalTime>
  <Words>298</Words>
  <Application>Microsoft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template</vt:lpstr>
      <vt:lpstr>Слайд 1</vt:lpstr>
      <vt:lpstr>Загальна характеристика професії</vt:lpstr>
      <vt:lpstr>Слайд 3</vt:lpstr>
      <vt:lpstr>Слайд 4</vt:lpstr>
      <vt:lpstr>Слайд 5</vt:lpstr>
      <vt:lpstr>Слайд 6</vt:lpstr>
      <vt:lpstr>Слайд 7</vt:lpstr>
      <vt:lpstr> Основні професійні напрями і цілі</vt:lpstr>
      <vt:lpstr>Слайд 9</vt:lpstr>
      <vt:lpstr>Слайд 10</vt:lpstr>
      <vt:lpstr>Слайд 11</vt:lpstr>
      <vt:lpstr>Слайд 12</vt:lpstr>
      <vt:lpstr>Слайд 13</vt:lpstr>
      <vt:lpstr>Медичні протипокази</vt:lpstr>
      <vt:lpstr>Дякую за увагу!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Альона</dc:creator>
  <cp:lastModifiedBy>Admin</cp:lastModifiedBy>
  <cp:revision>9</cp:revision>
  <dcterms:created xsi:type="dcterms:W3CDTF">2013-05-01T16:41:23Z</dcterms:created>
  <dcterms:modified xsi:type="dcterms:W3CDTF">2015-01-27T17:39:47Z</dcterms:modified>
</cp:coreProperties>
</file>