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497972-2CEF-4E3A-A1BF-47CABEE89794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C7D6B-1B08-47D1-88C8-7A837582B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497972-2CEF-4E3A-A1BF-47CABEE89794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C7D6B-1B08-47D1-88C8-7A837582B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497972-2CEF-4E3A-A1BF-47CABEE89794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C7D6B-1B08-47D1-88C8-7A837582B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497972-2CEF-4E3A-A1BF-47CABEE89794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C7D6B-1B08-47D1-88C8-7A837582B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497972-2CEF-4E3A-A1BF-47CABEE89794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C7D6B-1B08-47D1-88C8-7A837582B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497972-2CEF-4E3A-A1BF-47CABEE89794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C7D6B-1B08-47D1-88C8-7A837582B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497972-2CEF-4E3A-A1BF-47CABEE89794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C7D6B-1B08-47D1-88C8-7A837582B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497972-2CEF-4E3A-A1BF-47CABEE89794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C7D6B-1B08-47D1-88C8-7A837582B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497972-2CEF-4E3A-A1BF-47CABEE89794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C7D6B-1B08-47D1-88C8-7A837582B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497972-2CEF-4E3A-A1BF-47CABEE89794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C7D6B-1B08-47D1-88C8-7A837582B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497972-2CEF-4E3A-A1BF-47CABEE89794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0C7D6B-1B08-47D1-88C8-7A837582B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497972-2CEF-4E3A-A1BF-47CABEE89794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0C7D6B-1B08-47D1-88C8-7A837582B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tpg.ua/userfiles/image/Slovakia/Visokie%20Tatri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2"/>
            <a:ext cx="9144000" cy="6853968"/>
          </a:xfrm>
          <a:prstGeom prst="flowChartInternalStorage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857232"/>
            <a:ext cx="37273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 pitchFamily="82" charset="0"/>
              </a:rPr>
              <a:t>Словакия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5143512"/>
            <a:ext cx="315212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Работа 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ученицы 10-Б класса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Юркиной Натальи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ravel1707.com.ua/s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929330"/>
            <a:ext cx="8572560" cy="677214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1285884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Gabriola" pitchFamily="82" charset="0"/>
              </a:rPr>
              <a:t>Словакия — развитая индустриально-аграрная страна. Сравнительно развитое многоотраслевое сельское хозяйство основывается на современной материально-технической базе и инфраструктуре.</a:t>
            </a:r>
          </a:p>
          <a:p>
            <a:pPr>
              <a:buNone/>
            </a:pPr>
            <a:endParaRPr lang="ru-RU" sz="2400" dirty="0">
              <a:latin typeface="Gabriola" pitchFamily="8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w2.google.com/mw-panoramio/photos/medium/991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357826"/>
            <a:ext cx="8572560" cy="117728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Автомобильная промышленность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429684" cy="2000264"/>
          </a:xfrm>
          <a:prstGeom prst="foldedCorner">
            <a:avLst>
              <a:gd name="adj" fmla="val 221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Gabriola" pitchFamily="82" charset="0"/>
              </a:rPr>
              <a:t>Словакия стала мировым лидером по производству автомобилей на душу населения, при населении страны в 5,4 миллиона человек в 2011 году было произведено почти 640 тысяч автомобилей&gt;, основная часть которых была экспортирована в другие страны Европы </a:t>
            </a:r>
            <a:endParaRPr lang="ru-RU" dirty="0">
              <a:latin typeface="Gabriola" pitchFamily="8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tatur.ua/useruploads/states_images/3_6a4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929330"/>
            <a:ext cx="8572560" cy="605776"/>
          </a:xfrm>
          <a:prstGeom prst="doubleWav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Туризм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58246" cy="2071702"/>
          </a:xfrm>
          <a:prstGeom prst="parallelogram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100" dirty="0" smtClean="0">
                <a:latin typeface="Gabriola" pitchFamily="82" charset="0"/>
              </a:rPr>
              <a:t>Словакия - прекрасный выбор для любителей зимнего горнолыжного отдыха - Карпатская Дуга, Белые Карпаты, Высокие и Низкие Татры  - большую часть территории этой страны составляют горы, где оборудованы прекрасные трассы, подъемники и всевозможные другие удобства для туристов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optour.com.ua/toptour.com.ua/pic/sl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428736"/>
            <a:ext cx="6500858" cy="105156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Gabriola" pitchFamily="82" charset="0"/>
              </a:rPr>
              <a:t>Спасибо за внимание</a:t>
            </a:r>
            <a:endParaRPr lang="ru-RU" sz="4800" dirty="0">
              <a:latin typeface="Gabriola" pitchFamily="8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.laspi.com.ua/uploads/images/845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1" y="0"/>
            <a:ext cx="9126899" cy="6858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4340" name="Picture 4" descr="http://sea-star.com.ua/sites/default/files/images/20121306124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8572560" cy="3952876"/>
          </a:xfrm>
          <a:prstGeom prst="snipRound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72140"/>
            <a:ext cx="8572560" cy="1285860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dirty="0" smtClean="0">
                <a:latin typeface="Gabriola" pitchFamily="82" charset="0"/>
              </a:rPr>
              <a:t>География</a:t>
            </a:r>
            <a:endParaRPr lang="ru-RU" sz="44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572560" cy="2357406"/>
          </a:xfrm>
          <a:prstGeom prst="doubleWave">
            <a:avLst>
              <a:gd name="adj1" fmla="val 6250"/>
              <a:gd name="adj2" fmla="val -27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briola" pitchFamily="82" charset="0"/>
              </a:rPr>
              <a:t>Словакия окружена с севера и северо-востока горными цепями Западных Карпат. Наибольшей высоты они достигают в Высоких Татрах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infofishing.ru/uploads/posts/2011-01/1294124616_imgdop1big.jpg"/>
          <p:cNvPicPr>
            <a:picLocks noChangeAspect="1" noChangeArrowheads="1"/>
          </p:cNvPicPr>
          <p:nvPr/>
        </p:nvPicPr>
        <p:blipFill>
          <a:blip r:embed="rId2" cstate="print"/>
          <a:srcRect b="6251"/>
          <a:stretch>
            <a:fillRect/>
          </a:stretch>
        </p:blipFill>
        <p:spPr bwMode="auto">
          <a:xfrm>
            <a:off x="0" y="1882"/>
            <a:ext cx="9144000" cy="68561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929330"/>
            <a:ext cx="8572560" cy="605776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Водные ресурсы</a:t>
            </a:r>
            <a:endParaRPr lang="ru-RU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142876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Река Дунай образует юго-западную границу страны. В него впадают многие карпатские реки, текущие в южном направлении</a:t>
            </a:r>
            <a:endParaRPr lang="ru-RU" dirty="0"/>
          </a:p>
        </p:txBody>
      </p:sp>
      <p:pic>
        <p:nvPicPr>
          <p:cNvPr id="27652" name="Picture 4" descr="http://alsitour.com.ua/uploads/images/Bogdan/Slovakiya/Slovakiy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8572560" cy="4133850"/>
          </a:xfrm>
          <a:prstGeom prst="flowChartInternalStorage">
            <a:avLst/>
          </a:prstGeom>
          <a:noFill/>
          <a:ln w="19050">
            <a:solidFill>
              <a:schemeClr val="bg1"/>
            </a:solidFill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www.colourbox.com/preview/3277968-655675-banska-stiavnica-in-winter-historical-mining-town-slovakia-une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857892"/>
            <a:ext cx="8429684" cy="622932"/>
          </a:xfrm>
          <a:prstGeom prst="doubleWav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dirty="0" smtClean="0">
                <a:latin typeface="Gabriola" pitchFamily="82" charset="0"/>
              </a:rPr>
              <a:t>Климат</a:t>
            </a:r>
            <a:endParaRPr lang="ru-RU" sz="4400" dirty="0">
              <a:latin typeface="Gabriola" pitchFamily="82" charset="0"/>
            </a:endParaRPr>
          </a:p>
        </p:txBody>
      </p:sp>
      <p:pic>
        <p:nvPicPr>
          <p:cNvPr id="28676" name="Picture 4" descr="http://www.ski-world.com.ua/uploads/fotos/slovak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8429684" cy="4252915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429684" cy="1928802"/>
          </a:xfrm>
          <a:prstGeom prst="wave">
            <a:avLst>
              <a:gd name="adj1" fmla="val 12500"/>
              <a:gd name="adj2" fmla="val -303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Gabriola" pitchFamily="82" charset="0"/>
              </a:rPr>
              <a:t>Климат Словакии имеет выраженный континентальный характер. Зима холодная и сухая; лето теплое и влажное</a:t>
            </a:r>
            <a:endParaRPr lang="ru-RU" dirty="0">
              <a:latin typeface="Gabriola" pitchFamily="8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farabtourism.kz/userfiles/image/%D0%A1%D0%BB%D0%BE%D0%B2%D0%B0%D0%BA%D0%B8%D1%8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9698" name="Picture 2" descr="http://geogra.ru/assets/galleries/176/slovak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8286808" cy="4419600"/>
          </a:xfrm>
          <a:prstGeom prst="plaque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86808" cy="1357322"/>
          </a:xfrm>
          <a:prstGeom prst="flowChartManualInp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latin typeface="Gabriola" pitchFamily="82" charset="0"/>
              </a:rPr>
              <a:t>Леса занимают почти 40% территории страны. Южные склоны гор покрыты широколиственными (бук и дуб) или смешанными лесами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16"/>
            <a:ext cx="8429684" cy="928670"/>
          </a:xfrm>
          <a:prstGeom prst="horizontalScroll">
            <a:avLst>
              <a:gd name="adj" fmla="val 2037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Флора и фауна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ola.ua/pageImage/84501_1_1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000768"/>
            <a:ext cx="8358246" cy="642942"/>
          </a:xfrm>
          <a:prstGeom prst="doubleWave">
            <a:avLst>
              <a:gd name="adj1" fmla="val 6250"/>
              <a:gd name="adj2" fmla="val -1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Национальные парки</a:t>
            </a:r>
            <a:endParaRPr lang="ru-RU" dirty="0"/>
          </a:p>
        </p:txBody>
      </p:sp>
      <p:pic>
        <p:nvPicPr>
          <p:cNvPr id="30724" name="Picture 4" descr="http://ru.slovakia.travel/typo3temp/pics/076451f3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8358246" cy="454185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pic>
        <p:nvPicPr>
          <p:cNvPr id="30726" name="Picture 6" descr="http://upload.wikimedia.org/wikipedia/commons/b/ba/Podzamek_Oraw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8358246" cy="4572032"/>
          </a:xfrm>
          <a:prstGeom prst="rect">
            <a:avLst/>
          </a:prstGeom>
          <a:noFill/>
        </p:spPr>
      </p:pic>
      <p:pic>
        <p:nvPicPr>
          <p:cNvPr id="30728" name="Picture 8" descr="http://upload.wikimedia.org/wikipedia/commons/c/cc/Ciganka_muranska_plan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357298"/>
            <a:ext cx="8358245" cy="45720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5984" y="207167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31" name="Picture 11" descr="http://www.atlantic.net.ua/upload/tours/4ca48acf9ebe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285860"/>
            <a:ext cx="8358246" cy="4607751"/>
          </a:xfrm>
          <a:prstGeom prst="rect">
            <a:avLst/>
          </a:prstGeom>
          <a:noFill/>
        </p:spPr>
      </p:pic>
      <p:pic>
        <p:nvPicPr>
          <p:cNvPr id="30733" name="Picture 13" descr="http://victor.com.ua/Slovakia/Pieniny/Pieniny-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267979"/>
            <a:ext cx="8358246" cy="4661331"/>
          </a:xfrm>
          <a:prstGeom prst="rect">
            <a:avLst/>
          </a:prstGeom>
          <a:noFill/>
        </p:spPr>
      </p:pic>
      <p:pic>
        <p:nvPicPr>
          <p:cNvPr id="30735" name="Picture 15" descr="http://restinworld.ru/nuke/objects/countries_stories/7/7947uh2i8zt1dy5s21195o276xef27c3/image/polonin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1267986"/>
            <a:ext cx="8429684" cy="4661330"/>
          </a:xfrm>
          <a:prstGeom prst="rect">
            <a:avLst/>
          </a:prstGeom>
          <a:noFill/>
        </p:spPr>
      </p:pic>
      <p:pic>
        <p:nvPicPr>
          <p:cNvPr id="30737" name="Picture 17" descr="http://gidtravel.com/images/1_12868803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1262984"/>
            <a:ext cx="8429684" cy="4680618"/>
          </a:xfrm>
          <a:prstGeom prst="rect">
            <a:avLst/>
          </a:prstGeom>
          <a:noFill/>
        </p:spPr>
      </p:pic>
      <p:pic>
        <p:nvPicPr>
          <p:cNvPr id="30739" name="Picture 19" descr="http://www.visitslovakia.com/data/USR_044_SLOVENSKY_RAJ/Slovensky_raj_6x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1285860"/>
            <a:ext cx="8429684" cy="4643440"/>
          </a:xfrm>
          <a:prstGeom prst="rect">
            <a:avLst/>
          </a:prstGeom>
          <a:noFill/>
        </p:spPr>
      </p:pic>
      <p:pic>
        <p:nvPicPr>
          <p:cNvPr id="30741" name="Picture 21" descr="http://www.svali.ru/pic/pictures/83/r_p_b886f84632bbde7d3f053f05cee241f2.jpg"/>
          <p:cNvPicPr>
            <a:picLocks noChangeAspect="1" noChangeArrowheads="1"/>
          </p:cNvPicPr>
          <p:nvPr/>
        </p:nvPicPr>
        <p:blipFill>
          <a:blip r:embed="rId11" cstate="print"/>
          <a:srcRect t="8047"/>
          <a:stretch>
            <a:fillRect/>
          </a:stretch>
        </p:blipFill>
        <p:spPr bwMode="auto">
          <a:xfrm>
            <a:off x="285720" y="1285860"/>
            <a:ext cx="8429684" cy="46434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gosl.ru/photos/slovak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27"/>
            <a:ext cx="9144000" cy="68318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876"/>
            <a:ext cx="8572560" cy="2428892"/>
          </a:xfrm>
          <a:prstGeom prst="flowChartDocumen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just">
              <a:buNone/>
            </a:pPr>
            <a:r>
              <a:rPr lang="ru-RU" dirty="0" smtClean="0">
                <a:latin typeface="Gabriola" pitchFamily="82" charset="0"/>
              </a:rPr>
              <a:t>	В Словакии добываются нефть, природный газ и бурый уголь, которые идут на нужды экономики. В стране имеются запасы урана, каменного угля и сланцевого газа, однако в настоящее время их разработка не ведется по причине высокой себестоимости. Страна имеет большие запасы нерудных материалов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929330"/>
            <a:ext cx="8572560" cy="677214"/>
          </a:xfrm>
          <a:prstGeom prst="doubleWave">
            <a:avLst>
              <a:gd name="adj1" fmla="val 6250"/>
              <a:gd name="adj2" fmla="val 64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Минеральные ресурсы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pg.ua/userfiles/image/Slovakia/Tatranska%20Yavorina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928694"/>
          </a:xfrm>
          <a:prstGeom prst="downArrowCallout">
            <a:avLst>
              <a:gd name="adj1" fmla="val 25000"/>
              <a:gd name="adj2" fmla="val 68323"/>
              <a:gd name="adj3" fmla="val 25000"/>
              <a:gd name="adj4" fmla="val 6497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Государственное устройство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357694"/>
            <a:ext cx="8572560" cy="2217998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dirty="0" smtClean="0">
                <a:latin typeface="Gabriola" pitchFamily="82" charset="0"/>
              </a:rPr>
              <a:t>Главой государства в Словакии является президент. Большая часть исполнительной власти возложена на главу правительства, премьер-министра. . Исполнительный орган — Правительство Словацкой Республики.</a:t>
            </a:r>
            <a:endParaRPr lang="ru-RU" sz="3200" dirty="0">
              <a:latin typeface="Gabriola" pitchFamily="8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go2slovakia.eu/photos/large/14134ff786cc60eba077c95601ae3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400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86454"/>
            <a:ext cx="8572560" cy="1071546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Административное 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1214446"/>
          </a:xfrm>
          <a:prstGeom prst="flowChartPredefined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600" dirty="0" smtClean="0"/>
              <a:t> 	</a:t>
            </a:r>
            <a:r>
              <a:rPr lang="ru-RU" sz="2400" i="1" dirty="0" smtClean="0">
                <a:solidFill>
                  <a:schemeClr val="tx1"/>
                </a:solidFill>
                <a:latin typeface="Gabriola" pitchFamily="82" charset="0"/>
              </a:rPr>
              <a:t>Словакия делится на 8 краёв, которые называются по имени своего административного центра. В 2002 году каждый край получил некоторую автономию.</a:t>
            </a:r>
            <a:endParaRPr lang="ru-RU" sz="1600" i="1" dirty="0" smtClean="0">
              <a:solidFill>
                <a:schemeClr val="tx1"/>
              </a:solidFill>
              <a:latin typeface="Gabriola" pitchFamily="82" charset="0"/>
            </a:endParaRPr>
          </a:p>
          <a:p>
            <a:pPr algn="ctr"/>
            <a:endParaRPr lang="ru-RU" sz="1600" dirty="0"/>
          </a:p>
        </p:txBody>
      </p:sp>
      <p:pic>
        <p:nvPicPr>
          <p:cNvPr id="33796" name="Picture 4" descr="http://upload.wikimedia.org/wikipedia/ru/8/8e/%D0%A1%D0%BB%D0%BE%D0%B2%D0%B0%D0%BA%D0%B8%D1%8F-%D0%90%D0%A2%D0%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8572560" cy="4362451"/>
          </a:xfrm>
          <a:prstGeom prst="snip1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525</TotalTime>
  <Words>164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География</vt:lpstr>
      <vt:lpstr>Водные ресурсы</vt:lpstr>
      <vt:lpstr>Климат</vt:lpstr>
      <vt:lpstr>Флора и фауна</vt:lpstr>
      <vt:lpstr>Национальные парки</vt:lpstr>
      <vt:lpstr>Минеральные ресурсы</vt:lpstr>
      <vt:lpstr>Государственное устройство</vt:lpstr>
      <vt:lpstr>Административное деление</vt:lpstr>
      <vt:lpstr>Экономика</vt:lpstr>
      <vt:lpstr>Автомобильная промышленность</vt:lpstr>
      <vt:lpstr>Туризм</vt:lpstr>
      <vt:lpstr>Спасибо за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2014-01-02T14:17:08Z</dcterms:created>
  <dcterms:modified xsi:type="dcterms:W3CDTF">2014-01-08T21:27:29Z</dcterms:modified>
</cp:coreProperties>
</file>