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256" r:id="rId2"/>
    <p:sldId id="260" r:id="rId3"/>
    <p:sldId id="282" r:id="rId4"/>
    <p:sldId id="262" r:id="rId5"/>
    <p:sldId id="263" r:id="rId6"/>
    <p:sldId id="285" r:id="rId7"/>
    <p:sldId id="288" r:id="rId8"/>
    <p:sldId id="264" r:id="rId9"/>
    <p:sldId id="287" r:id="rId10"/>
    <p:sldId id="284" r:id="rId11"/>
    <p:sldId id="278" r:id="rId12"/>
    <p:sldId id="265" r:id="rId13"/>
    <p:sldId id="289" r:id="rId14"/>
    <p:sldId id="276" r:id="rId15"/>
    <p:sldId id="277" r:id="rId16"/>
    <p:sldId id="266" r:id="rId17"/>
    <p:sldId id="273" r:id="rId18"/>
    <p:sldId id="275" r:id="rId19"/>
    <p:sldId id="267" r:id="rId20"/>
    <p:sldId id="268" r:id="rId21"/>
    <p:sldId id="269" r:id="rId22"/>
    <p:sldId id="274" r:id="rId23"/>
    <p:sldId id="283" r:id="rId24"/>
    <p:sldId id="279" r:id="rId25"/>
    <p:sldId id="290" r:id="rId26"/>
    <p:sldId id="291" r:id="rId27"/>
    <p:sldId id="280" r:id="rId28"/>
    <p:sldId id="281" r:id="rId29"/>
    <p:sldId id="258" r:id="rId30"/>
    <p:sldId id="257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09" autoAdjust="0"/>
  </p:normalViewPr>
  <p:slideViewPr>
    <p:cSldViewPr>
      <p:cViewPr>
        <p:scale>
          <a:sx n="69" d="100"/>
          <a:sy n="69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Акції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Біл Гейтс 7,55%</c:v>
                </c:pt>
                <c:pt idx="1">
                  <c:v>Стів Балмер 4,66</c:v>
                </c:pt>
                <c:pt idx="2">
                  <c:v>Інші менеджери</c:v>
                </c:pt>
                <c:pt idx="3">
                  <c:v>NASDAQ: MSFT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7.5500000000000123E-2</c:v>
                </c:pt>
                <c:pt idx="1">
                  <c:v>4.6600000000000003E-2</c:v>
                </c:pt>
                <c:pt idx="2">
                  <c:v>1.0000000000000035E-2</c:v>
                </c:pt>
                <c:pt idx="3">
                  <c:v>0.867900000000002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9C065-1DFD-4B28-B9CE-D2D6F607E3D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56567-773E-4C70-9C78-DDC876E21C9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Продукція</a:t>
          </a:r>
          <a:endParaRPr lang="ru-RU" sz="1600" b="1" dirty="0">
            <a:solidFill>
              <a:schemeClr val="tx1"/>
            </a:solidFill>
          </a:endParaRPr>
        </a:p>
      </dgm:t>
    </dgm:pt>
    <dgm:pt modelId="{4874DE99-41DD-4D82-A47C-74B95F0CFFCF}" type="parTrans" cxnId="{7D872EFA-587E-401B-A7C6-79B092852F85}">
      <dgm:prSet/>
      <dgm:spPr/>
      <dgm:t>
        <a:bodyPr/>
        <a:lstStyle/>
        <a:p>
          <a:endParaRPr lang="ru-RU"/>
        </a:p>
      </dgm:t>
    </dgm:pt>
    <dgm:pt modelId="{2FB520AB-E9CA-407A-8AC9-166F9D35F9B2}" type="sibTrans" cxnId="{7D872EFA-587E-401B-A7C6-79B092852F85}">
      <dgm:prSet/>
      <dgm:spPr/>
      <dgm:t>
        <a:bodyPr/>
        <a:lstStyle/>
        <a:p>
          <a:endParaRPr lang="ru-RU"/>
        </a:p>
      </dgm:t>
    </dgm:pt>
    <dgm:pt modelId="{4D2D25A4-068E-4A6C-9F3E-6404FE940834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</a:rPr>
            <a:t>Програмне й апаратне забезпечення</a:t>
          </a:r>
          <a:endParaRPr lang="uk-UA" noProof="0" dirty="0">
            <a:solidFill>
              <a:schemeClr val="tx1"/>
            </a:solidFill>
          </a:endParaRPr>
        </a:p>
      </dgm:t>
    </dgm:pt>
    <dgm:pt modelId="{A21D270B-F1C5-45A9-8A6F-2B6596F3DD7B}" type="parTrans" cxnId="{A9F5B401-02CA-4028-A1C4-342E2DE345BD}">
      <dgm:prSet/>
      <dgm:spPr/>
      <dgm:t>
        <a:bodyPr/>
        <a:lstStyle/>
        <a:p>
          <a:endParaRPr lang="ru-RU"/>
        </a:p>
      </dgm:t>
    </dgm:pt>
    <dgm:pt modelId="{58D386A7-0D75-463A-9348-B4C3058214A0}" type="sibTrans" cxnId="{A9F5B401-02CA-4028-A1C4-342E2DE345BD}">
      <dgm:prSet/>
      <dgm:spPr/>
      <dgm:t>
        <a:bodyPr/>
        <a:lstStyle/>
        <a:p>
          <a:endParaRPr lang="ru-RU"/>
        </a:p>
      </dgm:t>
    </dgm:pt>
    <dgm:pt modelId="{3C072630-6B1C-410D-8E9F-09628F5DBBD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Операційні системи</a:t>
          </a:r>
          <a:endParaRPr lang="ru-RU" dirty="0">
            <a:solidFill>
              <a:schemeClr val="tx1"/>
            </a:solidFill>
          </a:endParaRPr>
        </a:p>
      </dgm:t>
    </dgm:pt>
    <dgm:pt modelId="{9AECDF96-0B60-4822-8C2D-7E30BB64AF2D}" type="parTrans" cxnId="{83F24796-F4B8-4E22-B1CB-F6B1E0163CE8}">
      <dgm:prSet/>
      <dgm:spPr/>
      <dgm:t>
        <a:bodyPr/>
        <a:lstStyle/>
        <a:p>
          <a:endParaRPr lang="ru-RU"/>
        </a:p>
      </dgm:t>
    </dgm:pt>
    <dgm:pt modelId="{5E200690-DF75-41DF-B50F-8C524E8DD869}" type="sibTrans" cxnId="{83F24796-F4B8-4E22-B1CB-F6B1E0163CE8}">
      <dgm:prSet/>
      <dgm:spPr/>
      <dgm:t>
        <a:bodyPr/>
        <a:lstStyle/>
        <a:p>
          <a:endParaRPr lang="ru-RU"/>
        </a:p>
      </dgm:t>
    </dgm:pt>
    <dgm:pt modelId="{96AEC407-0419-4807-A115-F6FC3C75DE7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Серверні програми</a:t>
          </a:r>
          <a:endParaRPr lang="ru-RU" dirty="0">
            <a:solidFill>
              <a:schemeClr val="tx1"/>
            </a:solidFill>
          </a:endParaRPr>
        </a:p>
      </dgm:t>
    </dgm:pt>
    <dgm:pt modelId="{168E1F0C-4D8E-47EB-B8AC-8CFFBC82D22E}" type="parTrans" cxnId="{3CE8509D-4094-49A6-AEB8-7413CD81FB9B}">
      <dgm:prSet/>
      <dgm:spPr/>
      <dgm:t>
        <a:bodyPr/>
        <a:lstStyle/>
        <a:p>
          <a:endParaRPr lang="ru-RU"/>
        </a:p>
      </dgm:t>
    </dgm:pt>
    <dgm:pt modelId="{5C263308-6E47-4B1B-A792-5A6B1ED2968A}" type="sibTrans" cxnId="{3CE8509D-4094-49A6-AEB8-7413CD81FB9B}">
      <dgm:prSet/>
      <dgm:spPr/>
      <dgm:t>
        <a:bodyPr/>
        <a:lstStyle/>
        <a:p>
          <a:endParaRPr lang="ru-RU"/>
        </a:p>
      </dgm:t>
    </dgm:pt>
    <dgm:pt modelId="{8E2732EB-782F-496D-8B24-BAAEB28A25C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Ігри</a:t>
          </a:r>
          <a:endParaRPr lang="ru-RU" dirty="0">
            <a:solidFill>
              <a:schemeClr val="tx1"/>
            </a:solidFill>
          </a:endParaRPr>
        </a:p>
      </dgm:t>
    </dgm:pt>
    <dgm:pt modelId="{52502D2B-C86A-47C1-AF23-C1EF8DE42C5E}" type="parTrans" cxnId="{EE373B9D-E9BE-43DC-B675-FABB352ACD5E}">
      <dgm:prSet/>
      <dgm:spPr/>
      <dgm:t>
        <a:bodyPr/>
        <a:lstStyle/>
        <a:p>
          <a:endParaRPr lang="ru-RU"/>
        </a:p>
      </dgm:t>
    </dgm:pt>
    <dgm:pt modelId="{85204C59-488C-4C5F-B367-63699571422A}" type="sibTrans" cxnId="{EE373B9D-E9BE-43DC-B675-FABB352ACD5E}">
      <dgm:prSet/>
      <dgm:spPr/>
      <dgm:t>
        <a:bodyPr/>
        <a:lstStyle/>
        <a:p>
          <a:endParaRPr lang="ru-RU"/>
        </a:p>
      </dgm:t>
    </dgm:pt>
    <dgm:pt modelId="{ACFED75A-86BC-45DA-AAB8-26CC75BE977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Office </a:t>
          </a:r>
          <a:endParaRPr lang="ru-RU" dirty="0">
            <a:solidFill>
              <a:schemeClr val="tx1"/>
            </a:solidFill>
          </a:endParaRPr>
        </a:p>
      </dgm:t>
    </dgm:pt>
    <dgm:pt modelId="{3816FCE9-2E28-4E2B-A60A-EEEAB3D11463}" type="parTrans" cxnId="{DA8F8DF9-7F9A-405D-AEE6-55C62B9742E4}">
      <dgm:prSet/>
      <dgm:spPr/>
      <dgm:t>
        <a:bodyPr/>
        <a:lstStyle/>
        <a:p>
          <a:endParaRPr lang="ru-RU"/>
        </a:p>
      </dgm:t>
    </dgm:pt>
    <dgm:pt modelId="{DB12D2EC-FBA6-4EAB-8E4F-C047BAB7D42F}" type="sibTrans" cxnId="{DA8F8DF9-7F9A-405D-AEE6-55C62B9742E4}">
      <dgm:prSet/>
      <dgm:spPr/>
      <dgm:t>
        <a:bodyPr/>
        <a:lstStyle/>
        <a:p>
          <a:endParaRPr lang="ru-RU"/>
        </a:p>
      </dgm:t>
    </dgm:pt>
    <dgm:pt modelId="{851D3D16-6799-402E-9F93-809997ED8A43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Інші програми</a:t>
          </a:r>
          <a:endParaRPr lang="ru-RU" dirty="0">
            <a:solidFill>
              <a:schemeClr val="tx1"/>
            </a:solidFill>
          </a:endParaRPr>
        </a:p>
      </dgm:t>
    </dgm:pt>
    <dgm:pt modelId="{256C2464-F975-44C6-ACF8-C7E30147BC74}" type="parTrans" cxnId="{03101946-6C26-4898-AF1B-2DFF9B54AE9F}">
      <dgm:prSet/>
      <dgm:spPr/>
      <dgm:t>
        <a:bodyPr/>
        <a:lstStyle/>
        <a:p>
          <a:endParaRPr lang="ru-RU"/>
        </a:p>
      </dgm:t>
    </dgm:pt>
    <dgm:pt modelId="{A12F8FEF-A9D9-4089-8E63-610E84805159}" type="sibTrans" cxnId="{03101946-6C26-4898-AF1B-2DFF9B54AE9F}">
      <dgm:prSet/>
      <dgm:spPr/>
      <dgm:t>
        <a:bodyPr/>
        <a:lstStyle/>
        <a:p>
          <a:endParaRPr lang="ru-RU"/>
        </a:p>
      </dgm:t>
    </dgm:pt>
    <dgm:pt modelId="{9FF5903F-109D-4FC4-B7A8-58927C0168C2}" type="pres">
      <dgm:prSet presAssocID="{5319C065-1DFD-4B28-B9CE-D2D6F607E3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DC047-E1AD-45FB-9A8A-874F4C108864}" type="pres">
      <dgm:prSet presAssocID="{ECE56567-773E-4C70-9C78-DDC876E21C91}" presName="centerShape" presStyleLbl="node0" presStyleIdx="0" presStyleCnt="1"/>
      <dgm:spPr/>
      <dgm:t>
        <a:bodyPr/>
        <a:lstStyle/>
        <a:p>
          <a:endParaRPr lang="ru-RU"/>
        </a:p>
      </dgm:t>
    </dgm:pt>
    <dgm:pt modelId="{E8EDBF08-7D91-4EFB-BD85-5820C81E41C4}" type="pres">
      <dgm:prSet presAssocID="{A21D270B-F1C5-45A9-8A6F-2B6596F3DD7B}" presName="Name9" presStyleLbl="parChTrans1D2" presStyleIdx="0" presStyleCnt="6"/>
      <dgm:spPr/>
      <dgm:t>
        <a:bodyPr/>
        <a:lstStyle/>
        <a:p>
          <a:endParaRPr lang="ru-RU"/>
        </a:p>
      </dgm:t>
    </dgm:pt>
    <dgm:pt modelId="{5B7439AD-9633-4159-909E-ED820FA54101}" type="pres">
      <dgm:prSet presAssocID="{A21D270B-F1C5-45A9-8A6F-2B6596F3DD7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F5E2B85-E5B0-4F09-854D-71C8900FA4D5}" type="pres">
      <dgm:prSet presAssocID="{4D2D25A4-068E-4A6C-9F3E-6404FE9408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FDA5F-C077-408C-89B0-4BDC6DCEB3EA}" type="pres">
      <dgm:prSet presAssocID="{9AECDF96-0B60-4822-8C2D-7E30BB64AF2D}" presName="Name9" presStyleLbl="parChTrans1D2" presStyleIdx="1" presStyleCnt="6"/>
      <dgm:spPr/>
      <dgm:t>
        <a:bodyPr/>
        <a:lstStyle/>
        <a:p>
          <a:endParaRPr lang="ru-RU"/>
        </a:p>
      </dgm:t>
    </dgm:pt>
    <dgm:pt modelId="{407C6221-587C-4317-909F-06D2F44BDE3F}" type="pres">
      <dgm:prSet presAssocID="{9AECDF96-0B60-4822-8C2D-7E30BB64AF2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CB7B5FC-6034-4EC3-B9E2-CC56C457A8AF}" type="pres">
      <dgm:prSet presAssocID="{3C072630-6B1C-410D-8E9F-09628F5DBB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76861-F85A-4EB7-A16E-DB71FD57D28E}" type="pres">
      <dgm:prSet presAssocID="{168E1F0C-4D8E-47EB-B8AC-8CFFBC82D22E}" presName="Name9" presStyleLbl="parChTrans1D2" presStyleIdx="2" presStyleCnt="6"/>
      <dgm:spPr/>
      <dgm:t>
        <a:bodyPr/>
        <a:lstStyle/>
        <a:p>
          <a:endParaRPr lang="ru-RU"/>
        </a:p>
      </dgm:t>
    </dgm:pt>
    <dgm:pt modelId="{B885A80F-8931-4B18-A550-A648203D509D}" type="pres">
      <dgm:prSet presAssocID="{168E1F0C-4D8E-47EB-B8AC-8CFFBC82D22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61C8E56-743F-43F0-8126-EE05B75DED33}" type="pres">
      <dgm:prSet presAssocID="{96AEC407-0419-4807-A115-F6FC3C75DE76}" presName="node" presStyleLbl="node1" presStyleIdx="2" presStyleCnt="6" custRadScaleRad="98312" custRadScaleInc="-1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B44A1-1B7C-42CE-9C01-4DE3EA5F9AB3}" type="pres">
      <dgm:prSet presAssocID="{3816FCE9-2E28-4E2B-A60A-EEEAB3D11463}" presName="Name9" presStyleLbl="parChTrans1D2" presStyleIdx="3" presStyleCnt="6"/>
      <dgm:spPr/>
      <dgm:t>
        <a:bodyPr/>
        <a:lstStyle/>
        <a:p>
          <a:endParaRPr lang="ru-RU"/>
        </a:p>
      </dgm:t>
    </dgm:pt>
    <dgm:pt modelId="{F6ED60B2-D7F8-478C-86BF-2F30374B738E}" type="pres">
      <dgm:prSet presAssocID="{3816FCE9-2E28-4E2B-A60A-EEEAB3D1146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54F024C-26BF-45DD-AD89-FC80F97614FE}" type="pres">
      <dgm:prSet presAssocID="{ACFED75A-86BC-45DA-AAB8-26CC75BE97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0E879-0D61-4A19-9C5D-95F52CF71CAC}" type="pres">
      <dgm:prSet presAssocID="{256C2464-F975-44C6-ACF8-C7E30147BC74}" presName="Name9" presStyleLbl="parChTrans1D2" presStyleIdx="4" presStyleCnt="6"/>
      <dgm:spPr/>
      <dgm:t>
        <a:bodyPr/>
        <a:lstStyle/>
        <a:p>
          <a:endParaRPr lang="ru-RU"/>
        </a:p>
      </dgm:t>
    </dgm:pt>
    <dgm:pt modelId="{22D72623-85C0-453C-BEA5-7B8A5B6D050C}" type="pres">
      <dgm:prSet presAssocID="{256C2464-F975-44C6-ACF8-C7E30147BC7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D2A33D-7404-419E-BB01-3021BB3C6EC4}" type="pres">
      <dgm:prSet presAssocID="{851D3D16-6799-402E-9F93-809997ED8A43}" presName="node" presStyleLbl="node1" presStyleIdx="4" presStyleCnt="6" custRadScaleRad="100204" custRadScaleInc="-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5A2B1-C796-4F99-AD27-9A6768666AE2}" type="pres">
      <dgm:prSet presAssocID="{52502D2B-C86A-47C1-AF23-C1EF8DE42C5E}" presName="Name9" presStyleLbl="parChTrans1D2" presStyleIdx="5" presStyleCnt="6"/>
      <dgm:spPr/>
      <dgm:t>
        <a:bodyPr/>
        <a:lstStyle/>
        <a:p>
          <a:endParaRPr lang="ru-RU"/>
        </a:p>
      </dgm:t>
    </dgm:pt>
    <dgm:pt modelId="{573BA891-0680-4C11-998A-511F15904BA6}" type="pres">
      <dgm:prSet presAssocID="{52502D2B-C86A-47C1-AF23-C1EF8DE42C5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3991675-302A-45E8-9BAF-B0EDB1B66BDC}" type="pres">
      <dgm:prSet presAssocID="{8E2732EB-782F-496D-8B24-BAAEB28A25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1BC7D-69CD-4DE9-B59B-E9F57D806F51}" type="presOf" srcId="{5319C065-1DFD-4B28-B9CE-D2D6F607E3D2}" destId="{9FF5903F-109D-4FC4-B7A8-58927C0168C2}" srcOrd="0" destOrd="0" presId="urn:microsoft.com/office/officeart/2005/8/layout/radial1"/>
    <dgm:cxn modelId="{DA8F8DF9-7F9A-405D-AEE6-55C62B9742E4}" srcId="{ECE56567-773E-4C70-9C78-DDC876E21C91}" destId="{ACFED75A-86BC-45DA-AAB8-26CC75BE9779}" srcOrd="3" destOrd="0" parTransId="{3816FCE9-2E28-4E2B-A60A-EEEAB3D11463}" sibTransId="{DB12D2EC-FBA6-4EAB-8E4F-C047BAB7D42F}"/>
    <dgm:cxn modelId="{93FC12F2-36C5-44B7-8A8B-7655AC2FE291}" type="presOf" srcId="{A21D270B-F1C5-45A9-8A6F-2B6596F3DD7B}" destId="{5B7439AD-9633-4159-909E-ED820FA54101}" srcOrd="1" destOrd="0" presId="urn:microsoft.com/office/officeart/2005/8/layout/radial1"/>
    <dgm:cxn modelId="{B7B6FA6E-C90F-4095-B73E-61E3CB00FDA3}" type="presOf" srcId="{8E2732EB-782F-496D-8B24-BAAEB28A25C5}" destId="{E3991675-302A-45E8-9BAF-B0EDB1B66BDC}" srcOrd="0" destOrd="0" presId="urn:microsoft.com/office/officeart/2005/8/layout/radial1"/>
    <dgm:cxn modelId="{4972A699-142B-4109-96DA-5FF1A480D35A}" type="presOf" srcId="{168E1F0C-4D8E-47EB-B8AC-8CFFBC82D22E}" destId="{B885A80F-8931-4B18-A550-A648203D509D}" srcOrd="1" destOrd="0" presId="urn:microsoft.com/office/officeart/2005/8/layout/radial1"/>
    <dgm:cxn modelId="{7D872EFA-587E-401B-A7C6-79B092852F85}" srcId="{5319C065-1DFD-4B28-B9CE-D2D6F607E3D2}" destId="{ECE56567-773E-4C70-9C78-DDC876E21C91}" srcOrd="0" destOrd="0" parTransId="{4874DE99-41DD-4D82-A47C-74B95F0CFFCF}" sibTransId="{2FB520AB-E9CA-407A-8AC9-166F9D35F9B2}"/>
    <dgm:cxn modelId="{98323304-028F-4730-867E-152C6335D7F6}" type="presOf" srcId="{4D2D25A4-068E-4A6C-9F3E-6404FE940834}" destId="{5F5E2B85-E5B0-4F09-854D-71C8900FA4D5}" srcOrd="0" destOrd="0" presId="urn:microsoft.com/office/officeart/2005/8/layout/radial1"/>
    <dgm:cxn modelId="{03101946-6C26-4898-AF1B-2DFF9B54AE9F}" srcId="{ECE56567-773E-4C70-9C78-DDC876E21C91}" destId="{851D3D16-6799-402E-9F93-809997ED8A43}" srcOrd="4" destOrd="0" parTransId="{256C2464-F975-44C6-ACF8-C7E30147BC74}" sibTransId="{A12F8FEF-A9D9-4089-8E63-610E84805159}"/>
    <dgm:cxn modelId="{83F24796-F4B8-4E22-B1CB-F6B1E0163CE8}" srcId="{ECE56567-773E-4C70-9C78-DDC876E21C91}" destId="{3C072630-6B1C-410D-8E9F-09628F5DBBD9}" srcOrd="1" destOrd="0" parTransId="{9AECDF96-0B60-4822-8C2D-7E30BB64AF2D}" sibTransId="{5E200690-DF75-41DF-B50F-8C524E8DD869}"/>
    <dgm:cxn modelId="{ADEB9D90-3D8A-45A6-B804-22B6E1CDDA5C}" type="presOf" srcId="{ACFED75A-86BC-45DA-AAB8-26CC75BE9779}" destId="{354F024C-26BF-45DD-AD89-FC80F97614FE}" srcOrd="0" destOrd="0" presId="urn:microsoft.com/office/officeart/2005/8/layout/radial1"/>
    <dgm:cxn modelId="{E12F4CB8-5B79-4AB6-B1B5-5013F9284231}" type="presOf" srcId="{52502D2B-C86A-47C1-AF23-C1EF8DE42C5E}" destId="{DDA5A2B1-C796-4F99-AD27-9A6768666AE2}" srcOrd="0" destOrd="0" presId="urn:microsoft.com/office/officeart/2005/8/layout/radial1"/>
    <dgm:cxn modelId="{A9F5B401-02CA-4028-A1C4-342E2DE345BD}" srcId="{ECE56567-773E-4C70-9C78-DDC876E21C91}" destId="{4D2D25A4-068E-4A6C-9F3E-6404FE940834}" srcOrd="0" destOrd="0" parTransId="{A21D270B-F1C5-45A9-8A6F-2B6596F3DD7B}" sibTransId="{58D386A7-0D75-463A-9348-B4C3058214A0}"/>
    <dgm:cxn modelId="{3CE8509D-4094-49A6-AEB8-7413CD81FB9B}" srcId="{ECE56567-773E-4C70-9C78-DDC876E21C91}" destId="{96AEC407-0419-4807-A115-F6FC3C75DE76}" srcOrd="2" destOrd="0" parTransId="{168E1F0C-4D8E-47EB-B8AC-8CFFBC82D22E}" sibTransId="{5C263308-6E47-4B1B-A792-5A6B1ED2968A}"/>
    <dgm:cxn modelId="{715FDF57-2A6F-485B-AC4E-DCAF355110FF}" type="presOf" srcId="{A21D270B-F1C5-45A9-8A6F-2B6596F3DD7B}" destId="{E8EDBF08-7D91-4EFB-BD85-5820C81E41C4}" srcOrd="0" destOrd="0" presId="urn:microsoft.com/office/officeart/2005/8/layout/radial1"/>
    <dgm:cxn modelId="{B6692DE7-51F9-4CAA-B9D9-F253ADD5D9EB}" type="presOf" srcId="{256C2464-F975-44C6-ACF8-C7E30147BC74}" destId="{22D72623-85C0-453C-BEA5-7B8A5B6D050C}" srcOrd="1" destOrd="0" presId="urn:microsoft.com/office/officeart/2005/8/layout/radial1"/>
    <dgm:cxn modelId="{E2E11348-E036-4144-B810-47E379CC21BE}" type="presOf" srcId="{52502D2B-C86A-47C1-AF23-C1EF8DE42C5E}" destId="{573BA891-0680-4C11-998A-511F15904BA6}" srcOrd="1" destOrd="0" presId="urn:microsoft.com/office/officeart/2005/8/layout/radial1"/>
    <dgm:cxn modelId="{5AC87E1D-19EE-4FF5-8BEE-EA158706321F}" type="presOf" srcId="{256C2464-F975-44C6-ACF8-C7E30147BC74}" destId="{43D0E879-0D61-4A19-9C5D-95F52CF71CAC}" srcOrd="0" destOrd="0" presId="urn:microsoft.com/office/officeart/2005/8/layout/radial1"/>
    <dgm:cxn modelId="{EE373B9D-E9BE-43DC-B675-FABB352ACD5E}" srcId="{ECE56567-773E-4C70-9C78-DDC876E21C91}" destId="{8E2732EB-782F-496D-8B24-BAAEB28A25C5}" srcOrd="5" destOrd="0" parTransId="{52502D2B-C86A-47C1-AF23-C1EF8DE42C5E}" sibTransId="{85204C59-488C-4C5F-B367-63699571422A}"/>
    <dgm:cxn modelId="{1BA371ED-21C8-4842-A67C-D72C86A33772}" type="presOf" srcId="{ECE56567-773E-4C70-9C78-DDC876E21C91}" destId="{F91DC047-E1AD-45FB-9A8A-874F4C108864}" srcOrd="0" destOrd="0" presId="urn:microsoft.com/office/officeart/2005/8/layout/radial1"/>
    <dgm:cxn modelId="{95AE5DED-8B22-45BF-B837-1EFED3043DE0}" type="presOf" srcId="{96AEC407-0419-4807-A115-F6FC3C75DE76}" destId="{B61C8E56-743F-43F0-8126-EE05B75DED33}" srcOrd="0" destOrd="0" presId="urn:microsoft.com/office/officeart/2005/8/layout/radial1"/>
    <dgm:cxn modelId="{1F91246E-44CF-43B3-ABFA-05D45A234A4B}" type="presOf" srcId="{9AECDF96-0B60-4822-8C2D-7E30BB64AF2D}" destId="{407C6221-587C-4317-909F-06D2F44BDE3F}" srcOrd="1" destOrd="0" presId="urn:microsoft.com/office/officeart/2005/8/layout/radial1"/>
    <dgm:cxn modelId="{17575278-451F-4ED3-8FF4-E54674C607E8}" type="presOf" srcId="{3816FCE9-2E28-4E2B-A60A-EEEAB3D11463}" destId="{F6ED60B2-D7F8-478C-86BF-2F30374B738E}" srcOrd="1" destOrd="0" presId="urn:microsoft.com/office/officeart/2005/8/layout/radial1"/>
    <dgm:cxn modelId="{D4AC1413-DB95-4C5C-B180-9FDF4B87EE21}" type="presOf" srcId="{3C072630-6B1C-410D-8E9F-09628F5DBBD9}" destId="{5CB7B5FC-6034-4EC3-B9E2-CC56C457A8AF}" srcOrd="0" destOrd="0" presId="urn:microsoft.com/office/officeart/2005/8/layout/radial1"/>
    <dgm:cxn modelId="{C099476C-23DA-4E34-B29F-5E5ADECA831C}" type="presOf" srcId="{851D3D16-6799-402E-9F93-809997ED8A43}" destId="{C0D2A33D-7404-419E-BB01-3021BB3C6EC4}" srcOrd="0" destOrd="0" presId="urn:microsoft.com/office/officeart/2005/8/layout/radial1"/>
    <dgm:cxn modelId="{F5EEA7B5-AE78-4991-AC04-A46639B9B994}" type="presOf" srcId="{9AECDF96-0B60-4822-8C2D-7E30BB64AF2D}" destId="{01AFDA5F-C077-408C-89B0-4BDC6DCEB3EA}" srcOrd="0" destOrd="0" presId="urn:microsoft.com/office/officeart/2005/8/layout/radial1"/>
    <dgm:cxn modelId="{728F11F4-474D-45A3-91A9-F11340AFE697}" type="presOf" srcId="{168E1F0C-4D8E-47EB-B8AC-8CFFBC82D22E}" destId="{66776861-F85A-4EB7-A16E-DB71FD57D28E}" srcOrd="0" destOrd="0" presId="urn:microsoft.com/office/officeart/2005/8/layout/radial1"/>
    <dgm:cxn modelId="{A723E9D1-7E38-4FEC-8674-0212DED7ABC2}" type="presOf" srcId="{3816FCE9-2E28-4E2B-A60A-EEEAB3D11463}" destId="{46FB44A1-1B7C-42CE-9C01-4DE3EA5F9AB3}" srcOrd="0" destOrd="0" presId="urn:microsoft.com/office/officeart/2005/8/layout/radial1"/>
    <dgm:cxn modelId="{33783DDE-1623-4354-AAA5-E470CE96A16F}" type="presParOf" srcId="{9FF5903F-109D-4FC4-B7A8-58927C0168C2}" destId="{F91DC047-E1AD-45FB-9A8A-874F4C108864}" srcOrd="0" destOrd="0" presId="urn:microsoft.com/office/officeart/2005/8/layout/radial1"/>
    <dgm:cxn modelId="{BB6DAC05-3CB0-44EF-82A8-58916AA66FAD}" type="presParOf" srcId="{9FF5903F-109D-4FC4-B7A8-58927C0168C2}" destId="{E8EDBF08-7D91-4EFB-BD85-5820C81E41C4}" srcOrd="1" destOrd="0" presId="urn:microsoft.com/office/officeart/2005/8/layout/radial1"/>
    <dgm:cxn modelId="{A1D83295-DC36-41CE-BEC0-A4DB331012B9}" type="presParOf" srcId="{E8EDBF08-7D91-4EFB-BD85-5820C81E41C4}" destId="{5B7439AD-9633-4159-909E-ED820FA54101}" srcOrd="0" destOrd="0" presId="urn:microsoft.com/office/officeart/2005/8/layout/radial1"/>
    <dgm:cxn modelId="{1BCAE3F8-8D9B-408B-8E38-44DE27AF1C1B}" type="presParOf" srcId="{9FF5903F-109D-4FC4-B7A8-58927C0168C2}" destId="{5F5E2B85-E5B0-4F09-854D-71C8900FA4D5}" srcOrd="2" destOrd="0" presId="urn:microsoft.com/office/officeart/2005/8/layout/radial1"/>
    <dgm:cxn modelId="{DA2BCDE7-1DD4-4BFC-9460-6168C4EBF8D1}" type="presParOf" srcId="{9FF5903F-109D-4FC4-B7A8-58927C0168C2}" destId="{01AFDA5F-C077-408C-89B0-4BDC6DCEB3EA}" srcOrd="3" destOrd="0" presId="urn:microsoft.com/office/officeart/2005/8/layout/radial1"/>
    <dgm:cxn modelId="{7203E6C0-8B12-4B85-B295-7D830877F09E}" type="presParOf" srcId="{01AFDA5F-C077-408C-89B0-4BDC6DCEB3EA}" destId="{407C6221-587C-4317-909F-06D2F44BDE3F}" srcOrd="0" destOrd="0" presId="urn:microsoft.com/office/officeart/2005/8/layout/radial1"/>
    <dgm:cxn modelId="{21417FE0-2E9C-4631-9402-4230B4BF898A}" type="presParOf" srcId="{9FF5903F-109D-4FC4-B7A8-58927C0168C2}" destId="{5CB7B5FC-6034-4EC3-B9E2-CC56C457A8AF}" srcOrd="4" destOrd="0" presId="urn:microsoft.com/office/officeart/2005/8/layout/radial1"/>
    <dgm:cxn modelId="{DE320349-625A-4655-81CC-B6F3D86DC371}" type="presParOf" srcId="{9FF5903F-109D-4FC4-B7A8-58927C0168C2}" destId="{66776861-F85A-4EB7-A16E-DB71FD57D28E}" srcOrd="5" destOrd="0" presId="urn:microsoft.com/office/officeart/2005/8/layout/radial1"/>
    <dgm:cxn modelId="{CA39E38D-5378-43D1-95BE-9FEB73FE8693}" type="presParOf" srcId="{66776861-F85A-4EB7-A16E-DB71FD57D28E}" destId="{B885A80F-8931-4B18-A550-A648203D509D}" srcOrd="0" destOrd="0" presId="urn:microsoft.com/office/officeart/2005/8/layout/radial1"/>
    <dgm:cxn modelId="{A4C6366E-D75F-4C69-A156-6B24DEECB060}" type="presParOf" srcId="{9FF5903F-109D-4FC4-B7A8-58927C0168C2}" destId="{B61C8E56-743F-43F0-8126-EE05B75DED33}" srcOrd="6" destOrd="0" presId="urn:microsoft.com/office/officeart/2005/8/layout/radial1"/>
    <dgm:cxn modelId="{48843A03-F76D-4F50-86B4-63079CA061E9}" type="presParOf" srcId="{9FF5903F-109D-4FC4-B7A8-58927C0168C2}" destId="{46FB44A1-1B7C-42CE-9C01-4DE3EA5F9AB3}" srcOrd="7" destOrd="0" presId="urn:microsoft.com/office/officeart/2005/8/layout/radial1"/>
    <dgm:cxn modelId="{120CAF6B-C0D8-45F0-BFD2-22AEC0FCFF76}" type="presParOf" srcId="{46FB44A1-1B7C-42CE-9C01-4DE3EA5F9AB3}" destId="{F6ED60B2-D7F8-478C-86BF-2F30374B738E}" srcOrd="0" destOrd="0" presId="urn:microsoft.com/office/officeart/2005/8/layout/radial1"/>
    <dgm:cxn modelId="{B0DC7EC1-BAFC-4817-A66F-99D6932FC0F3}" type="presParOf" srcId="{9FF5903F-109D-4FC4-B7A8-58927C0168C2}" destId="{354F024C-26BF-45DD-AD89-FC80F97614FE}" srcOrd="8" destOrd="0" presId="urn:microsoft.com/office/officeart/2005/8/layout/radial1"/>
    <dgm:cxn modelId="{E6841757-26FE-471A-999C-ECE687AA0F23}" type="presParOf" srcId="{9FF5903F-109D-4FC4-B7A8-58927C0168C2}" destId="{43D0E879-0D61-4A19-9C5D-95F52CF71CAC}" srcOrd="9" destOrd="0" presId="urn:microsoft.com/office/officeart/2005/8/layout/radial1"/>
    <dgm:cxn modelId="{82195512-1C1D-4699-88AC-555FF68E850B}" type="presParOf" srcId="{43D0E879-0D61-4A19-9C5D-95F52CF71CAC}" destId="{22D72623-85C0-453C-BEA5-7B8A5B6D050C}" srcOrd="0" destOrd="0" presId="urn:microsoft.com/office/officeart/2005/8/layout/radial1"/>
    <dgm:cxn modelId="{B298B18D-0662-4221-A39C-961CDE23ED8B}" type="presParOf" srcId="{9FF5903F-109D-4FC4-B7A8-58927C0168C2}" destId="{C0D2A33D-7404-419E-BB01-3021BB3C6EC4}" srcOrd="10" destOrd="0" presId="urn:microsoft.com/office/officeart/2005/8/layout/radial1"/>
    <dgm:cxn modelId="{AD4FE84D-4865-4680-85E6-EFC5752F9EEE}" type="presParOf" srcId="{9FF5903F-109D-4FC4-B7A8-58927C0168C2}" destId="{DDA5A2B1-C796-4F99-AD27-9A6768666AE2}" srcOrd="11" destOrd="0" presId="urn:microsoft.com/office/officeart/2005/8/layout/radial1"/>
    <dgm:cxn modelId="{190F6899-8166-4726-BDF7-3CBCC0A3BF87}" type="presParOf" srcId="{DDA5A2B1-C796-4F99-AD27-9A6768666AE2}" destId="{573BA891-0680-4C11-998A-511F15904BA6}" srcOrd="0" destOrd="0" presId="urn:microsoft.com/office/officeart/2005/8/layout/radial1"/>
    <dgm:cxn modelId="{FA82FE6D-6F80-45D0-AEFC-937365F51978}" type="presParOf" srcId="{9FF5903F-109D-4FC4-B7A8-58927C0168C2}" destId="{E3991675-302A-45E8-9BAF-B0EDB1B66BDC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960C-5B7A-4D2A-96EB-EBE96CEFCCF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846C2A-C59F-4836-89C2-A3BD5DF1694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Microsoft</a:t>
          </a:r>
          <a:endParaRPr lang="ru-RU" dirty="0">
            <a:solidFill>
              <a:schemeClr val="tx1"/>
            </a:solidFill>
          </a:endParaRPr>
        </a:p>
      </dgm:t>
    </dgm:pt>
    <dgm:pt modelId="{893FB1E2-6676-4349-9635-580055F13987}" type="parTrans" cxnId="{6E0C8723-A502-4204-9123-B1B4C013A6DD}">
      <dgm:prSet/>
      <dgm:spPr/>
      <dgm:t>
        <a:bodyPr/>
        <a:lstStyle/>
        <a:p>
          <a:endParaRPr lang="ru-RU"/>
        </a:p>
      </dgm:t>
    </dgm:pt>
    <dgm:pt modelId="{B41DB1A1-9E83-409D-B42E-AD90D4D57CB6}" type="sibTrans" cxnId="{6E0C8723-A502-4204-9123-B1B4C013A6DD}">
      <dgm:prSet/>
      <dgm:spPr/>
      <dgm:t>
        <a:bodyPr/>
        <a:lstStyle/>
        <a:p>
          <a:endParaRPr lang="ru-RU"/>
        </a:p>
      </dgm:t>
    </dgm:pt>
    <dgm:pt modelId="{2C0AF74D-0EA2-4834-B370-C93B408B5859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Visual Studio</a:t>
          </a:r>
          <a:endParaRPr lang="ru-RU" dirty="0">
            <a:solidFill>
              <a:schemeClr val="tx1"/>
            </a:solidFill>
          </a:endParaRPr>
        </a:p>
      </dgm:t>
    </dgm:pt>
    <dgm:pt modelId="{573DA9F3-CAEF-4748-A06D-167CFE7EE7E5}" type="parTrans" cxnId="{E8A6BF62-5B11-4A00-912D-0C5C22764BE6}">
      <dgm:prSet/>
      <dgm:spPr/>
      <dgm:t>
        <a:bodyPr/>
        <a:lstStyle/>
        <a:p>
          <a:endParaRPr lang="ru-RU"/>
        </a:p>
      </dgm:t>
    </dgm:pt>
    <dgm:pt modelId="{A569D111-B97D-4C36-8167-99700E7192BD}" type="sibTrans" cxnId="{E8A6BF62-5B11-4A00-912D-0C5C22764BE6}">
      <dgm:prSet/>
      <dgm:spPr/>
      <dgm:t>
        <a:bodyPr/>
        <a:lstStyle/>
        <a:p>
          <a:endParaRPr lang="ru-RU"/>
        </a:p>
      </dgm:t>
    </dgm:pt>
    <dgm:pt modelId="{800497DA-BA24-46AD-9AB1-F00D1ED152E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Servers</a:t>
          </a:r>
          <a:endParaRPr lang="ru-RU" dirty="0">
            <a:solidFill>
              <a:schemeClr val="tx1"/>
            </a:solidFill>
          </a:endParaRPr>
        </a:p>
      </dgm:t>
    </dgm:pt>
    <dgm:pt modelId="{00A7B85D-DE3F-4859-8C03-586303A7CA9E}" type="parTrans" cxnId="{1759CA54-F49C-449A-92AC-0E32691ADCB4}">
      <dgm:prSet/>
      <dgm:spPr/>
      <dgm:t>
        <a:bodyPr/>
        <a:lstStyle/>
        <a:p>
          <a:endParaRPr lang="ru-RU"/>
        </a:p>
      </dgm:t>
    </dgm:pt>
    <dgm:pt modelId="{AE69DF26-67CB-41B6-BD3E-3182E6383585}" type="sibTrans" cxnId="{1759CA54-F49C-449A-92AC-0E32691ADCB4}">
      <dgm:prSet/>
      <dgm:spPr/>
      <dgm:t>
        <a:bodyPr/>
        <a:lstStyle/>
        <a:p>
          <a:endParaRPr lang="ru-RU"/>
        </a:p>
      </dgm:t>
    </dgm:pt>
    <dgm:pt modelId="{6625C3A7-1EB3-47E1-83A4-916FB8BC5C57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MSN Messenger</a:t>
          </a:r>
          <a:endParaRPr lang="ru-RU" dirty="0">
            <a:solidFill>
              <a:schemeClr val="tx1"/>
            </a:solidFill>
          </a:endParaRPr>
        </a:p>
      </dgm:t>
    </dgm:pt>
    <dgm:pt modelId="{C86F4C80-7322-4E13-9E25-7AD8E052DA58}" type="parTrans" cxnId="{F2A8D405-B5E8-409D-9BEB-9D93D37D2380}">
      <dgm:prSet/>
      <dgm:spPr/>
      <dgm:t>
        <a:bodyPr/>
        <a:lstStyle/>
        <a:p>
          <a:endParaRPr lang="ru-RU"/>
        </a:p>
      </dgm:t>
    </dgm:pt>
    <dgm:pt modelId="{A2FCC83C-7808-4948-B49D-F097A3316EF6}" type="sibTrans" cxnId="{F2A8D405-B5E8-409D-9BEB-9D93D37D2380}">
      <dgm:prSet/>
      <dgm:spPr/>
      <dgm:t>
        <a:bodyPr/>
        <a:lstStyle/>
        <a:p>
          <a:endParaRPr lang="ru-RU"/>
        </a:p>
      </dgm:t>
    </dgm:pt>
    <dgm:pt modelId="{DEB7D2C5-98E6-4BFB-A8E3-F63D7251033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Операційні системи</a:t>
          </a:r>
          <a:endParaRPr lang="ru-RU" dirty="0">
            <a:solidFill>
              <a:schemeClr val="tx1"/>
            </a:solidFill>
          </a:endParaRPr>
        </a:p>
      </dgm:t>
    </dgm:pt>
    <dgm:pt modelId="{CE28989C-A14E-4317-828B-EFFB2B30734C}" type="parTrans" cxnId="{8FF0DFC9-2162-49C4-9503-CA4BD372823C}">
      <dgm:prSet/>
      <dgm:spPr/>
      <dgm:t>
        <a:bodyPr/>
        <a:lstStyle/>
        <a:p>
          <a:endParaRPr lang="ru-RU"/>
        </a:p>
      </dgm:t>
    </dgm:pt>
    <dgm:pt modelId="{FA9D4FD9-18A6-45CA-B979-3278C1029EE2}" type="sibTrans" cxnId="{8FF0DFC9-2162-49C4-9503-CA4BD372823C}">
      <dgm:prSet/>
      <dgm:spPr/>
      <dgm:t>
        <a:bodyPr/>
        <a:lstStyle/>
        <a:p>
          <a:endParaRPr lang="ru-RU"/>
        </a:p>
      </dgm:t>
    </dgm:pt>
    <dgm:pt modelId="{E8FBC5EF-DC2C-4B20-8F26-23C77FD9B70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Microsoft Slate</a:t>
          </a:r>
          <a:endParaRPr lang="ru-RU">
            <a:solidFill>
              <a:schemeClr val="tx1"/>
            </a:solidFill>
          </a:endParaRPr>
        </a:p>
      </dgm:t>
    </dgm:pt>
    <dgm:pt modelId="{DF029060-7644-4853-8522-C00F4E0DE231}" type="parTrans" cxnId="{6CD3BBAA-C797-4AE8-A424-9B5A11E77E15}">
      <dgm:prSet/>
      <dgm:spPr/>
      <dgm:t>
        <a:bodyPr/>
        <a:lstStyle/>
        <a:p>
          <a:endParaRPr lang="ru-RU"/>
        </a:p>
      </dgm:t>
    </dgm:pt>
    <dgm:pt modelId="{B71B2081-7D71-4B0C-AA33-C0DB64DDFA8E}" type="sibTrans" cxnId="{6CD3BBAA-C797-4AE8-A424-9B5A11E77E15}">
      <dgm:prSet/>
      <dgm:spPr/>
      <dgm:t>
        <a:bodyPr/>
        <a:lstStyle/>
        <a:p>
          <a:endParaRPr lang="ru-RU"/>
        </a:p>
      </dgm:t>
    </dgm:pt>
    <dgm:pt modelId="{C9EE9628-EAEA-4A9B-8577-8A307F7154C0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Microsoft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Hotmail</a:t>
          </a:r>
          <a:endParaRPr lang="ru-RU" dirty="0">
            <a:solidFill>
              <a:schemeClr val="tx1"/>
            </a:solidFill>
          </a:endParaRPr>
        </a:p>
      </dgm:t>
    </dgm:pt>
    <dgm:pt modelId="{F3E7E4E8-4B8E-4E64-9431-7F609D607249}" type="parTrans" cxnId="{BA3625F9-749E-495F-9454-73421EB9B996}">
      <dgm:prSet/>
      <dgm:spPr/>
      <dgm:t>
        <a:bodyPr/>
        <a:lstStyle/>
        <a:p>
          <a:endParaRPr lang="ru-RU"/>
        </a:p>
      </dgm:t>
    </dgm:pt>
    <dgm:pt modelId="{1E1C46DD-0ACB-43B3-BB4C-7939CB7705A5}" type="sibTrans" cxnId="{BA3625F9-749E-495F-9454-73421EB9B996}">
      <dgm:prSet/>
      <dgm:spPr/>
      <dgm:t>
        <a:bodyPr/>
        <a:lstStyle/>
        <a:p>
          <a:endParaRPr lang="ru-RU"/>
        </a:p>
      </dgm:t>
    </dgm:pt>
    <dgm:pt modelId="{F782861B-A513-4407-BE61-9D8F1F79CD2D}" type="pres">
      <dgm:prSet presAssocID="{220E960C-5B7A-4D2A-96EB-EBE96CEFCC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4509D-0C4C-46EA-83F7-263B12E80DB4}" type="pres">
      <dgm:prSet presAssocID="{C8846C2A-C59F-4836-89C2-A3BD5DF16947}" presName="centerShape" presStyleLbl="node0" presStyleIdx="0" presStyleCnt="1" custLinFactNeighborX="-733" custLinFactNeighborY="70"/>
      <dgm:spPr/>
      <dgm:t>
        <a:bodyPr/>
        <a:lstStyle/>
        <a:p>
          <a:endParaRPr lang="ru-RU"/>
        </a:p>
      </dgm:t>
    </dgm:pt>
    <dgm:pt modelId="{B2C311C7-E047-44E4-BB44-C26C11F042D4}" type="pres">
      <dgm:prSet presAssocID="{573DA9F3-CAEF-4748-A06D-167CFE7EE7E5}" presName="Name9" presStyleLbl="parChTrans1D2" presStyleIdx="0" presStyleCnt="6"/>
      <dgm:spPr/>
      <dgm:t>
        <a:bodyPr/>
        <a:lstStyle/>
        <a:p>
          <a:endParaRPr lang="ru-RU"/>
        </a:p>
      </dgm:t>
    </dgm:pt>
    <dgm:pt modelId="{72EB8E19-DBC2-47CF-959D-3688FB62F882}" type="pres">
      <dgm:prSet presAssocID="{573DA9F3-CAEF-4748-A06D-167CFE7EE7E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876D6C2-BD8E-459B-8827-CB6B9F1A7339}" type="pres">
      <dgm:prSet presAssocID="{2C0AF74D-0EA2-4834-B370-C93B408B5859}" presName="node" presStyleLbl="node1" presStyleIdx="0" presStyleCnt="6" custRadScaleRad="98433" custRadScaleInc="-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AA04-D584-4A16-81E5-6FAD89073CDD}" type="pres">
      <dgm:prSet presAssocID="{00A7B85D-DE3F-4859-8C03-586303A7CA9E}" presName="Name9" presStyleLbl="parChTrans1D2" presStyleIdx="1" presStyleCnt="6"/>
      <dgm:spPr/>
      <dgm:t>
        <a:bodyPr/>
        <a:lstStyle/>
        <a:p>
          <a:endParaRPr lang="ru-RU"/>
        </a:p>
      </dgm:t>
    </dgm:pt>
    <dgm:pt modelId="{8A8ECDDB-5DFB-4EB9-A290-85A3CE8964FF}" type="pres">
      <dgm:prSet presAssocID="{00A7B85D-DE3F-4859-8C03-586303A7CA9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47082C2-5E47-4334-AB41-C8641A329511}" type="pres">
      <dgm:prSet presAssocID="{800497DA-BA24-46AD-9AB1-F00D1ED152E8}" presName="node" presStyleLbl="node1" presStyleIdx="1" presStyleCnt="6" custRadScaleRad="98662" custRadScaleInc="-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0662-3C7C-4BF1-BD9E-BBAADB3C376B}" type="pres">
      <dgm:prSet presAssocID="{C86F4C80-7322-4E13-9E25-7AD8E052DA58}" presName="Name9" presStyleLbl="parChTrans1D2" presStyleIdx="2" presStyleCnt="6"/>
      <dgm:spPr/>
      <dgm:t>
        <a:bodyPr/>
        <a:lstStyle/>
        <a:p>
          <a:endParaRPr lang="ru-RU"/>
        </a:p>
      </dgm:t>
    </dgm:pt>
    <dgm:pt modelId="{BF9CD9A2-2E8D-4C05-B044-2D80E1B63DE1}" type="pres">
      <dgm:prSet presAssocID="{C86F4C80-7322-4E13-9E25-7AD8E052DA5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4988D66-0603-475C-87F8-0C3D21A03E2B}" type="pres">
      <dgm:prSet presAssocID="{6625C3A7-1EB3-47E1-83A4-916FB8BC5C57}" presName="node" presStyleLbl="node1" presStyleIdx="2" presStyleCnt="6" custRadScaleRad="98804" custRadScaleInc="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8FCE1-5957-4E60-A97F-404E64A9F997}" type="pres">
      <dgm:prSet presAssocID="{F3E7E4E8-4B8E-4E64-9431-7F609D60724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90A7211-635E-4883-BC67-7A16D765019F}" type="pres">
      <dgm:prSet presAssocID="{F3E7E4E8-4B8E-4E64-9431-7F609D60724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3EB5590-38B5-47F8-9E43-2AE3AD45A8A6}" type="pres">
      <dgm:prSet presAssocID="{C9EE9628-EAEA-4A9B-8577-8A307F7154C0}" presName="node" presStyleLbl="node1" presStyleIdx="3" presStyleCnt="6" custRadScaleRad="100151" custRadScaleInc="2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B111-08F5-4CB7-8E3F-98896F297711}" type="pres">
      <dgm:prSet presAssocID="{DF029060-7644-4853-8522-C00F4E0DE231}" presName="Name9" presStyleLbl="parChTrans1D2" presStyleIdx="4" presStyleCnt="6"/>
      <dgm:spPr/>
      <dgm:t>
        <a:bodyPr/>
        <a:lstStyle/>
        <a:p>
          <a:endParaRPr lang="ru-RU"/>
        </a:p>
      </dgm:t>
    </dgm:pt>
    <dgm:pt modelId="{3410BDCD-30A8-4F10-B2E2-23FD61B4A2B3}" type="pres">
      <dgm:prSet presAssocID="{DF029060-7644-4853-8522-C00F4E0DE23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242CC5F-E2FD-4DEE-8BAF-8E727EEC710D}" type="pres">
      <dgm:prSet presAssocID="{E8FBC5EF-DC2C-4B20-8F26-23C77FD9B70F}" presName="node" presStyleLbl="node1" presStyleIdx="4" presStyleCnt="6" custRadScaleRad="101342" custRadScaleInc="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30AC8-1180-49F7-B8AF-AB6F8C991E59}" type="pres">
      <dgm:prSet presAssocID="{CE28989C-A14E-4317-828B-EFFB2B30734C}" presName="Name9" presStyleLbl="parChTrans1D2" presStyleIdx="5" presStyleCnt="6"/>
      <dgm:spPr/>
      <dgm:t>
        <a:bodyPr/>
        <a:lstStyle/>
        <a:p>
          <a:endParaRPr lang="ru-RU"/>
        </a:p>
      </dgm:t>
    </dgm:pt>
    <dgm:pt modelId="{1EA6A086-1E94-4BC4-84B5-4FFF2F79A368}" type="pres">
      <dgm:prSet presAssocID="{CE28989C-A14E-4317-828B-EFFB2B30734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EF935E2-B3B9-4743-8187-F164E9FF26B7}" type="pres">
      <dgm:prSet presAssocID="{DEB7D2C5-98E6-4BFB-A8E3-F63D7251033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B623D-6B14-4D3D-A6A0-3E7E72104AAB}" type="presOf" srcId="{C8846C2A-C59F-4836-89C2-A3BD5DF16947}" destId="{4754509D-0C4C-46EA-83F7-263B12E80DB4}" srcOrd="0" destOrd="0" presId="urn:microsoft.com/office/officeart/2005/8/layout/radial1"/>
    <dgm:cxn modelId="{1759CA54-F49C-449A-92AC-0E32691ADCB4}" srcId="{C8846C2A-C59F-4836-89C2-A3BD5DF16947}" destId="{800497DA-BA24-46AD-9AB1-F00D1ED152E8}" srcOrd="1" destOrd="0" parTransId="{00A7B85D-DE3F-4859-8C03-586303A7CA9E}" sibTransId="{AE69DF26-67CB-41B6-BD3E-3182E6383585}"/>
    <dgm:cxn modelId="{DF10EEDC-76B3-4A07-B176-FA036219A0AC}" type="presOf" srcId="{E8FBC5EF-DC2C-4B20-8F26-23C77FD9B70F}" destId="{6242CC5F-E2FD-4DEE-8BAF-8E727EEC710D}" srcOrd="0" destOrd="0" presId="urn:microsoft.com/office/officeart/2005/8/layout/radial1"/>
    <dgm:cxn modelId="{0B65B939-7E6B-464D-B859-1BF7F4CF8050}" type="presOf" srcId="{2C0AF74D-0EA2-4834-B370-C93B408B5859}" destId="{E876D6C2-BD8E-459B-8827-CB6B9F1A7339}" srcOrd="0" destOrd="0" presId="urn:microsoft.com/office/officeart/2005/8/layout/radial1"/>
    <dgm:cxn modelId="{55A046B4-81C5-412D-AD90-7E75D4294118}" type="presOf" srcId="{C86F4C80-7322-4E13-9E25-7AD8E052DA58}" destId="{BF9CD9A2-2E8D-4C05-B044-2D80E1B63DE1}" srcOrd="1" destOrd="0" presId="urn:microsoft.com/office/officeart/2005/8/layout/radial1"/>
    <dgm:cxn modelId="{5C423E2E-E103-4F60-89D7-5B3BD1FE77DA}" type="presOf" srcId="{573DA9F3-CAEF-4748-A06D-167CFE7EE7E5}" destId="{B2C311C7-E047-44E4-BB44-C26C11F042D4}" srcOrd="0" destOrd="0" presId="urn:microsoft.com/office/officeart/2005/8/layout/radial1"/>
    <dgm:cxn modelId="{BA3625F9-749E-495F-9454-73421EB9B996}" srcId="{C8846C2A-C59F-4836-89C2-A3BD5DF16947}" destId="{C9EE9628-EAEA-4A9B-8577-8A307F7154C0}" srcOrd="3" destOrd="0" parTransId="{F3E7E4E8-4B8E-4E64-9431-7F609D607249}" sibTransId="{1E1C46DD-0ACB-43B3-BB4C-7939CB7705A5}"/>
    <dgm:cxn modelId="{C476CFBE-FF98-4753-8E25-736A37CFF6B7}" type="presOf" srcId="{573DA9F3-CAEF-4748-A06D-167CFE7EE7E5}" destId="{72EB8E19-DBC2-47CF-959D-3688FB62F882}" srcOrd="1" destOrd="0" presId="urn:microsoft.com/office/officeart/2005/8/layout/radial1"/>
    <dgm:cxn modelId="{B96CCF52-FE4E-42B5-8F08-1A1A296C14A6}" type="presOf" srcId="{DF029060-7644-4853-8522-C00F4E0DE231}" destId="{BB38B111-08F5-4CB7-8E3F-98896F297711}" srcOrd="0" destOrd="0" presId="urn:microsoft.com/office/officeart/2005/8/layout/radial1"/>
    <dgm:cxn modelId="{F2A8D405-B5E8-409D-9BEB-9D93D37D2380}" srcId="{C8846C2A-C59F-4836-89C2-A3BD5DF16947}" destId="{6625C3A7-1EB3-47E1-83A4-916FB8BC5C57}" srcOrd="2" destOrd="0" parTransId="{C86F4C80-7322-4E13-9E25-7AD8E052DA58}" sibTransId="{A2FCC83C-7808-4948-B49D-F097A3316EF6}"/>
    <dgm:cxn modelId="{27A40644-0F7E-4363-9382-2B05A443AAC4}" type="presOf" srcId="{220E960C-5B7A-4D2A-96EB-EBE96CEFCCFE}" destId="{F782861B-A513-4407-BE61-9D8F1F79CD2D}" srcOrd="0" destOrd="0" presId="urn:microsoft.com/office/officeart/2005/8/layout/radial1"/>
    <dgm:cxn modelId="{6BB13260-35FE-4C7C-8C2E-B1615EAFEE77}" type="presOf" srcId="{CE28989C-A14E-4317-828B-EFFB2B30734C}" destId="{A2A30AC8-1180-49F7-B8AF-AB6F8C991E59}" srcOrd="0" destOrd="0" presId="urn:microsoft.com/office/officeart/2005/8/layout/radial1"/>
    <dgm:cxn modelId="{ED7264B6-A753-4499-980F-59EA8EBB7E1C}" type="presOf" srcId="{00A7B85D-DE3F-4859-8C03-586303A7CA9E}" destId="{8A8ECDDB-5DFB-4EB9-A290-85A3CE8964FF}" srcOrd="1" destOrd="0" presId="urn:microsoft.com/office/officeart/2005/8/layout/radial1"/>
    <dgm:cxn modelId="{7377E1A5-95F3-4EBC-A159-71C74FF23D65}" type="presOf" srcId="{6625C3A7-1EB3-47E1-83A4-916FB8BC5C57}" destId="{64988D66-0603-475C-87F8-0C3D21A03E2B}" srcOrd="0" destOrd="0" presId="urn:microsoft.com/office/officeart/2005/8/layout/radial1"/>
    <dgm:cxn modelId="{E8A6BF62-5B11-4A00-912D-0C5C22764BE6}" srcId="{C8846C2A-C59F-4836-89C2-A3BD5DF16947}" destId="{2C0AF74D-0EA2-4834-B370-C93B408B5859}" srcOrd="0" destOrd="0" parTransId="{573DA9F3-CAEF-4748-A06D-167CFE7EE7E5}" sibTransId="{A569D111-B97D-4C36-8167-99700E7192BD}"/>
    <dgm:cxn modelId="{5E2E91D9-CD5E-4188-9A09-B6B2DCEED2F1}" type="presOf" srcId="{F3E7E4E8-4B8E-4E64-9431-7F609D607249}" destId="{F138FCE1-5957-4E60-A97F-404E64A9F997}" srcOrd="0" destOrd="0" presId="urn:microsoft.com/office/officeart/2005/8/layout/radial1"/>
    <dgm:cxn modelId="{6E0C8723-A502-4204-9123-B1B4C013A6DD}" srcId="{220E960C-5B7A-4D2A-96EB-EBE96CEFCCFE}" destId="{C8846C2A-C59F-4836-89C2-A3BD5DF16947}" srcOrd="0" destOrd="0" parTransId="{893FB1E2-6676-4349-9635-580055F13987}" sibTransId="{B41DB1A1-9E83-409D-B42E-AD90D4D57CB6}"/>
    <dgm:cxn modelId="{D24B8C4F-9624-4464-B337-F8A8FD7384E7}" type="presOf" srcId="{CE28989C-A14E-4317-828B-EFFB2B30734C}" destId="{1EA6A086-1E94-4BC4-84B5-4FFF2F79A368}" srcOrd="1" destOrd="0" presId="urn:microsoft.com/office/officeart/2005/8/layout/radial1"/>
    <dgm:cxn modelId="{5D5FA2B4-F5B3-4E47-8B48-FDE4E8CA5605}" type="presOf" srcId="{F3E7E4E8-4B8E-4E64-9431-7F609D607249}" destId="{690A7211-635E-4883-BC67-7A16D765019F}" srcOrd="1" destOrd="0" presId="urn:microsoft.com/office/officeart/2005/8/layout/radial1"/>
    <dgm:cxn modelId="{D566381E-B337-4734-A00B-3CC5B41DE724}" type="presOf" srcId="{C9EE9628-EAEA-4A9B-8577-8A307F7154C0}" destId="{F3EB5590-38B5-47F8-9E43-2AE3AD45A8A6}" srcOrd="0" destOrd="0" presId="urn:microsoft.com/office/officeart/2005/8/layout/radial1"/>
    <dgm:cxn modelId="{BC3E351B-0AFE-406B-9CC2-BE0559D0EC50}" type="presOf" srcId="{DF029060-7644-4853-8522-C00F4E0DE231}" destId="{3410BDCD-30A8-4F10-B2E2-23FD61B4A2B3}" srcOrd="1" destOrd="0" presId="urn:microsoft.com/office/officeart/2005/8/layout/radial1"/>
    <dgm:cxn modelId="{C19284D0-FEC4-4CB2-9522-4B77111F0AB9}" type="presOf" srcId="{00A7B85D-DE3F-4859-8C03-586303A7CA9E}" destId="{C1A9AA04-D584-4A16-81E5-6FAD89073CDD}" srcOrd="0" destOrd="0" presId="urn:microsoft.com/office/officeart/2005/8/layout/radial1"/>
    <dgm:cxn modelId="{6CD3BBAA-C797-4AE8-A424-9B5A11E77E15}" srcId="{C8846C2A-C59F-4836-89C2-A3BD5DF16947}" destId="{E8FBC5EF-DC2C-4B20-8F26-23C77FD9B70F}" srcOrd="4" destOrd="0" parTransId="{DF029060-7644-4853-8522-C00F4E0DE231}" sibTransId="{B71B2081-7D71-4B0C-AA33-C0DB64DDFA8E}"/>
    <dgm:cxn modelId="{1310BF42-D1FB-4D0D-88E2-82F5A1C8F295}" type="presOf" srcId="{800497DA-BA24-46AD-9AB1-F00D1ED152E8}" destId="{647082C2-5E47-4334-AB41-C8641A329511}" srcOrd="0" destOrd="0" presId="urn:microsoft.com/office/officeart/2005/8/layout/radial1"/>
    <dgm:cxn modelId="{8FF0DFC9-2162-49C4-9503-CA4BD372823C}" srcId="{C8846C2A-C59F-4836-89C2-A3BD5DF16947}" destId="{DEB7D2C5-98E6-4BFB-A8E3-F63D72510339}" srcOrd="5" destOrd="0" parTransId="{CE28989C-A14E-4317-828B-EFFB2B30734C}" sibTransId="{FA9D4FD9-18A6-45CA-B979-3278C1029EE2}"/>
    <dgm:cxn modelId="{5F6AF3BD-F66A-439A-8EBB-13C62F997394}" type="presOf" srcId="{DEB7D2C5-98E6-4BFB-A8E3-F63D72510339}" destId="{5EF935E2-B3B9-4743-8187-F164E9FF26B7}" srcOrd="0" destOrd="0" presId="urn:microsoft.com/office/officeart/2005/8/layout/radial1"/>
    <dgm:cxn modelId="{1DF71097-07D3-42B3-B263-E3C407423E52}" type="presOf" srcId="{C86F4C80-7322-4E13-9E25-7AD8E052DA58}" destId="{6CCF0662-3C7C-4BF1-BD9E-BBAADB3C376B}" srcOrd="0" destOrd="0" presId="urn:microsoft.com/office/officeart/2005/8/layout/radial1"/>
    <dgm:cxn modelId="{ED305E9E-72D6-42A2-9EFF-2C1F56B0BADC}" type="presParOf" srcId="{F782861B-A513-4407-BE61-9D8F1F79CD2D}" destId="{4754509D-0C4C-46EA-83F7-263B12E80DB4}" srcOrd="0" destOrd="0" presId="urn:microsoft.com/office/officeart/2005/8/layout/radial1"/>
    <dgm:cxn modelId="{D0FA4261-16D0-4274-8D49-FEE7C829C89D}" type="presParOf" srcId="{F782861B-A513-4407-BE61-9D8F1F79CD2D}" destId="{B2C311C7-E047-44E4-BB44-C26C11F042D4}" srcOrd="1" destOrd="0" presId="urn:microsoft.com/office/officeart/2005/8/layout/radial1"/>
    <dgm:cxn modelId="{9E15AB26-793E-4576-9B0E-E29A31217D39}" type="presParOf" srcId="{B2C311C7-E047-44E4-BB44-C26C11F042D4}" destId="{72EB8E19-DBC2-47CF-959D-3688FB62F882}" srcOrd="0" destOrd="0" presId="urn:microsoft.com/office/officeart/2005/8/layout/radial1"/>
    <dgm:cxn modelId="{D0A635D8-D771-4627-BDEA-0030C5D1AE90}" type="presParOf" srcId="{F782861B-A513-4407-BE61-9D8F1F79CD2D}" destId="{E876D6C2-BD8E-459B-8827-CB6B9F1A7339}" srcOrd="2" destOrd="0" presId="urn:microsoft.com/office/officeart/2005/8/layout/radial1"/>
    <dgm:cxn modelId="{45A65801-15DD-44A3-86BB-EB69BF06F510}" type="presParOf" srcId="{F782861B-A513-4407-BE61-9D8F1F79CD2D}" destId="{C1A9AA04-D584-4A16-81E5-6FAD89073CDD}" srcOrd="3" destOrd="0" presId="urn:microsoft.com/office/officeart/2005/8/layout/radial1"/>
    <dgm:cxn modelId="{BD135E05-0135-45E6-93BA-C40E1AA11A55}" type="presParOf" srcId="{C1A9AA04-D584-4A16-81E5-6FAD89073CDD}" destId="{8A8ECDDB-5DFB-4EB9-A290-85A3CE8964FF}" srcOrd="0" destOrd="0" presId="urn:microsoft.com/office/officeart/2005/8/layout/radial1"/>
    <dgm:cxn modelId="{D42E25B2-EAE6-41A4-9CC6-22F42C0A1480}" type="presParOf" srcId="{F782861B-A513-4407-BE61-9D8F1F79CD2D}" destId="{647082C2-5E47-4334-AB41-C8641A329511}" srcOrd="4" destOrd="0" presId="urn:microsoft.com/office/officeart/2005/8/layout/radial1"/>
    <dgm:cxn modelId="{A003C223-DDEB-42EE-8906-28486EE14AC1}" type="presParOf" srcId="{F782861B-A513-4407-BE61-9D8F1F79CD2D}" destId="{6CCF0662-3C7C-4BF1-BD9E-BBAADB3C376B}" srcOrd="5" destOrd="0" presId="urn:microsoft.com/office/officeart/2005/8/layout/radial1"/>
    <dgm:cxn modelId="{B562AA65-3199-4825-BAA6-76FBFCE9AE38}" type="presParOf" srcId="{6CCF0662-3C7C-4BF1-BD9E-BBAADB3C376B}" destId="{BF9CD9A2-2E8D-4C05-B044-2D80E1B63DE1}" srcOrd="0" destOrd="0" presId="urn:microsoft.com/office/officeart/2005/8/layout/radial1"/>
    <dgm:cxn modelId="{7CF6AF27-8581-42F3-8F07-06EB1D07DEA9}" type="presParOf" srcId="{F782861B-A513-4407-BE61-9D8F1F79CD2D}" destId="{64988D66-0603-475C-87F8-0C3D21A03E2B}" srcOrd="6" destOrd="0" presId="urn:microsoft.com/office/officeart/2005/8/layout/radial1"/>
    <dgm:cxn modelId="{5984F869-0134-4470-9062-73232DD53066}" type="presParOf" srcId="{F782861B-A513-4407-BE61-9D8F1F79CD2D}" destId="{F138FCE1-5957-4E60-A97F-404E64A9F997}" srcOrd="7" destOrd="0" presId="urn:microsoft.com/office/officeart/2005/8/layout/radial1"/>
    <dgm:cxn modelId="{04F2BEC0-0C78-4DA5-8E29-80026B9E6C62}" type="presParOf" srcId="{F138FCE1-5957-4E60-A97F-404E64A9F997}" destId="{690A7211-635E-4883-BC67-7A16D765019F}" srcOrd="0" destOrd="0" presId="urn:microsoft.com/office/officeart/2005/8/layout/radial1"/>
    <dgm:cxn modelId="{A367B9A7-4CCC-4B10-9FAF-825E962099E1}" type="presParOf" srcId="{F782861B-A513-4407-BE61-9D8F1F79CD2D}" destId="{F3EB5590-38B5-47F8-9E43-2AE3AD45A8A6}" srcOrd="8" destOrd="0" presId="urn:microsoft.com/office/officeart/2005/8/layout/radial1"/>
    <dgm:cxn modelId="{0753104D-EE92-46F7-897E-F0499DE60F63}" type="presParOf" srcId="{F782861B-A513-4407-BE61-9D8F1F79CD2D}" destId="{BB38B111-08F5-4CB7-8E3F-98896F297711}" srcOrd="9" destOrd="0" presId="urn:microsoft.com/office/officeart/2005/8/layout/radial1"/>
    <dgm:cxn modelId="{F5A4509E-21E4-484C-81F9-F6DA76BFE887}" type="presParOf" srcId="{BB38B111-08F5-4CB7-8E3F-98896F297711}" destId="{3410BDCD-30A8-4F10-B2E2-23FD61B4A2B3}" srcOrd="0" destOrd="0" presId="urn:microsoft.com/office/officeart/2005/8/layout/radial1"/>
    <dgm:cxn modelId="{E978313A-F117-4480-9299-C3924CA4E03F}" type="presParOf" srcId="{F782861B-A513-4407-BE61-9D8F1F79CD2D}" destId="{6242CC5F-E2FD-4DEE-8BAF-8E727EEC710D}" srcOrd="10" destOrd="0" presId="urn:microsoft.com/office/officeart/2005/8/layout/radial1"/>
    <dgm:cxn modelId="{53067DF9-8F1C-4053-A458-8622C4686C4E}" type="presParOf" srcId="{F782861B-A513-4407-BE61-9D8F1F79CD2D}" destId="{A2A30AC8-1180-49F7-B8AF-AB6F8C991E59}" srcOrd="11" destOrd="0" presId="urn:microsoft.com/office/officeart/2005/8/layout/radial1"/>
    <dgm:cxn modelId="{94B5C248-CA1F-4C79-BF4B-C39D216F325F}" type="presParOf" srcId="{A2A30AC8-1180-49F7-B8AF-AB6F8C991E59}" destId="{1EA6A086-1E94-4BC4-84B5-4FFF2F79A368}" srcOrd="0" destOrd="0" presId="urn:microsoft.com/office/officeart/2005/8/layout/radial1"/>
    <dgm:cxn modelId="{33307DC3-7C48-4732-A7D5-28B037857E69}" type="presParOf" srcId="{F782861B-A513-4407-BE61-9D8F1F79CD2D}" destId="{5EF935E2-B3B9-4743-8187-F164E9FF26B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8013D-EB84-49EF-A8F7-933FBBA9587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36CDB-549D-4C37-BD7B-FFCA784426DC}" type="pres">
      <dgm:prSet presAssocID="{3378013D-EB84-49EF-A8F7-933FBBA958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8CC38-0812-4DA5-84C6-3CAFF8004C31}" type="presOf" srcId="{3378013D-EB84-49EF-A8F7-933FBBA9587F}" destId="{35936CDB-549D-4C37-BD7B-FFCA784426D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5C188-15CD-4F2D-9F5F-2E9CE3F56D5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78F97-7A34-4D05-A742-64E58CEDAE9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Microsoft Office</a:t>
          </a:r>
          <a:endParaRPr lang="ru-RU" b="1" dirty="0">
            <a:solidFill>
              <a:schemeClr val="tx1"/>
            </a:solidFill>
          </a:endParaRPr>
        </a:p>
      </dgm:t>
    </dgm:pt>
    <dgm:pt modelId="{35F98252-421D-4032-A0B2-FA2463E659F1}" type="parTrans" cxnId="{EAB34330-3673-491F-BEC8-83D4BD1A3356}">
      <dgm:prSet/>
      <dgm:spPr/>
      <dgm:t>
        <a:bodyPr/>
        <a:lstStyle/>
        <a:p>
          <a:endParaRPr lang="ru-RU"/>
        </a:p>
      </dgm:t>
    </dgm:pt>
    <dgm:pt modelId="{A69B2D4A-A6A1-4D72-B2DB-7CBE65EB4248}" type="sibTrans" cxnId="{EAB34330-3673-491F-BEC8-83D4BD1A3356}">
      <dgm:prSet/>
      <dgm:spPr/>
      <dgm:t>
        <a:bodyPr/>
        <a:lstStyle/>
        <a:p>
          <a:endParaRPr lang="ru-RU"/>
        </a:p>
      </dgm:t>
    </dgm:pt>
    <dgm:pt modelId="{0D6D5FCF-2BCA-419A-AC62-B0D83F058A51}">
      <dgm:prSet phldrT="[Текст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Word</a:t>
          </a:r>
          <a:endParaRPr lang="ru-RU" dirty="0">
            <a:solidFill>
              <a:schemeClr val="tx1"/>
            </a:solidFill>
          </a:endParaRPr>
        </a:p>
      </dgm:t>
    </dgm:pt>
    <dgm:pt modelId="{A1E815FE-64A4-40F4-8386-CBBD804319D0}" type="parTrans" cxnId="{9DC45787-52C4-4DC8-AE64-68117AE780B7}">
      <dgm:prSet/>
      <dgm:spPr/>
      <dgm:t>
        <a:bodyPr/>
        <a:lstStyle/>
        <a:p>
          <a:endParaRPr lang="ru-RU"/>
        </a:p>
      </dgm:t>
    </dgm:pt>
    <dgm:pt modelId="{B89398F9-EC57-4DE0-955C-7C52CD4ED37F}" type="sibTrans" cxnId="{9DC45787-52C4-4DC8-AE64-68117AE780B7}">
      <dgm:prSet/>
      <dgm:spPr/>
      <dgm:t>
        <a:bodyPr/>
        <a:lstStyle/>
        <a:p>
          <a:endParaRPr lang="ru-RU"/>
        </a:p>
      </dgm:t>
    </dgm:pt>
    <dgm:pt modelId="{F2E30C2D-CA71-429D-9C09-2D62C9F2D3AD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Excel</a:t>
          </a:r>
          <a:endParaRPr lang="ru-RU" dirty="0">
            <a:solidFill>
              <a:schemeClr val="tx1"/>
            </a:solidFill>
          </a:endParaRPr>
        </a:p>
      </dgm:t>
    </dgm:pt>
    <dgm:pt modelId="{76CCB8D8-E69B-4140-8EAD-03AD59C8E9BC}" type="parTrans" cxnId="{32E86D5E-95EA-46DD-9CA6-2F35F902DFA0}">
      <dgm:prSet/>
      <dgm:spPr/>
      <dgm:t>
        <a:bodyPr/>
        <a:lstStyle/>
        <a:p>
          <a:endParaRPr lang="ru-RU"/>
        </a:p>
      </dgm:t>
    </dgm:pt>
    <dgm:pt modelId="{32B75A56-0F0C-4F74-A811-E43170A3A76A}" type="sibTrans" cxnId="{32E86D5E-95EA-46DD-9CA6-2F35F902DFA0}">
      <dgm:prSet/>
      <dgm:spPr/>
      <dgm:t>
        <a:bodyPr/>
        <a:lstStyle/>
        <a:p>
          <a:endParaRPr lang="ru-RU"/>
        </a:p>
      </dgm:t>
    </dgm:pt>
    <dgm:pt modelId="{DF5A8980-C92A-4823-BAFB-17EEBCAFCEF1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Outlook</a:t>
          </a:r>
          <a:endParaRPr lang="ru-RU" dirty="0">
            <a:solidFill>
              <a:schemeClr val="tx1"/>
            </a:solidFill>
          </a:endParaRPr>
        </a:p>
      </dgm:t>
    </dgm:pt>
    <dgm:pt modelId="{F2AA8B29-E5DE-4756-8CFF-F4D1E38CCFCA}" type="parTrans" cxnId="{085830F6-C457-4EAB-B634-140586589F97}">
      <dgm:prSet/>
      <dgm:spPr/>
      <dgm:t>
        <a:bodyPr/>
        <a:lstStyle/>
        <a:p>
          <a:endParaRPr lang="ru-RU"/>
        </a:p>
      </dgm:t>
    </dgm:pt>
    <dgm:pt modelId="{F0CFD877-96FF-4683-AFE2-C62243E57F13}" type="sibTrans" cxnId="{085830F6-C457-4EAB-B634-140586589F97}">
      <dgm:prSet/>
      <dgm:spPr/>
      <dgm:t>
        <a:bodyPr/>
        <a:lstStyle/>
        <a:p>
          <a:endParaRPr lang="ru-RU"/>
        </a:p>
      </dgm:t>
    </dgm:pt>
    <dgm:pt modelId="{2FEC0F61-C8BD-4FC9-943C-5639B66438B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</a:t>
          </a:r>
          <a:endParaRPr lang="ru-RU" dirty="0">
            <a:solidFill>
              <a:schemeClr val="tx1"/>
            </a:solidFill>
          </a:endParaRPr>
        </a:p>
      </dgm:t>
    </dgm:pt>
    <dgm:pt modelId="{BCEBAADC-1A01-405A-ABD8-71E84B1747A5}" type="parTrans" cxnId="{7B8927D3-E6C6-489A-BA53-CE7646EDD1F1}">
      <dgm:prSet/>
      <dgm:spPr/>
      <dgm:t>
        <a:bodyPr/>
        <a:lstStyle/>
        <a:p>
          <a:endParaRPr lang="ru-RU"/>
        </a:p>
      </dgm:t>
    </dgm:pt>
    <dgm:pt modelId="{0D14F5BC-8AFD-465E-9222-439895F06488}" type="sibTrans" cxnId="{7B8927D3-E6C6-489A-BA53-CE7646EDD1F1}">
      <dgm:prSet/>
      <dgm:spPr/>
      <dgm:t>
        <a:bodyPr/>
        <a:lstStyle/>
        <a:p>
          <a:endParaRPr lang="ru-RU"/>
        </a:p>
      </dgm:t>
    </dgm:pt>
    <dgm:pt modelId="{D8F56B52-977C-44FC-A4D9-A4ACF8F73AC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PowerPoint</a:t>
          </a:r>
          <a:endParaRPr lang="ru-RU" dirty="0">
            <a:solidFill>
              <a:schemeClr val="tx1"/>
            </a:solidFill>
          </a:endParaRPr>
        </a:p>
      </dgm:t>
    </dgm:pt>
    <dgm:pt modelId="{19FAC199-D74D-4538-9DCB-115B1AE5EEF1}" type="parTrans" cxnId="{FDA75C81-D1A4-41A0-A0C9-A2527579DF6C}">
      <dgm:prSet/>
      <dgm:spPr/>
      <dgm:t>
        <a:bodyPr/>
        <a:lstStyle/>
        <a:p>
          <a:endParaRPr lang="ru-RU"/>
        </a:p>
      </dgm:t>
    </dgm:pt>
    <dgm:pt modelId="{0C90FAA6-202C-4C8F-A556-01A5B8065BDB}" type="sibTrans" cxnId="{FDA75C81-D1A4-41A0-A0C9-A2527579DF6C}">
      <dgm:prSet/>
      <dgm:spPr/>
      <dgm:t>
        <a:bodyPr/>
        <a:lstStyle/>
        <a:p>
          <a:endParaRPr lang="ru-RU"/>
        </a:p>
      </dgm:t>
    </dgm:pt>
    <dgm:pt modelId="{1FDCC9F9-1163-4E6D-8AD6-37C3D653610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FrontPage</a:t>
          </a:r>
          <a:endParaRPr lang="ru-RU" dirty="0">
            <a:solidFill>
              <a:schemeClr val="tx1"/>
            </a:solidFill>
          </a:endParaRPr>
        </a:p>
      </dgm:t>
    </dgm:pt>
    <dgm:pt modelId="{2650ADBB-37C7-4CDA-95E8-EFE806BA0DCE}" type="parTrans" cxnId="{E7BAD6E5-819C-4838-8813-F90163CFBBB1}">
      <dgm:prSet/>
      <dgm:spPr/>
      <dgm:t>
        <a:bodyPr/>
        <a:lstStyle/>
        <a:p>
          <a:endParaRPr lang="ru-RU"/>
        </a:p>
      </dgm:t>
    </dgm:pt>
    <dgm:pt modelId="{9CC3FFB4-65A7-4EA8-91AA-4CE118B8A9FC}" type="sibTrans" cxnId="{E7BAD6E5-819C-4838-8813-F90163CFBBB1}">
      <dgm:prSet/>
      <dgm:spPr/>
      <dgm:t>
        <a:bodyPr/>
        <a:lstStyle/>
        <a:p>
          <a:endParaRPr lang="ru-RU"/>
        </a:p>
      </dgm:t>
    </dgm:pt>
    <dgm:pt modelId="{1D9B5441-CD1C-42B6-997A-AA7C2841160A}" type="pres">
      <dgm:prSet presAssocID="{DCD5C188-15CD-4F2D-9F5F-2E9CE3F56D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2300E-D4B7-4826-B2E3-47739E90C66F}" type="pres">
      <dgm:prSet presAssocID="{12278F97-7A34-4D05-A742-64E58CEDAE9A}" presName="centerShape" presStyleLbl="node0" presStyleIdx="0" presStyleCnt="1"/>
      <dgm:spPr/>
      <dgm:t>
        <a:bodyPr/>
        <a:lstStyle/>
        <a:p>
          <a:endParaRPr lang="ru-RU"/>
        </a:p>
      </dgm:t>
    </dgm:pt>
    <dgm:pt modelId="{DBD297AA-8107-4840-86B9-EF2C3ED95EBC}" type="pres">
      <dgm:prSet presAssocID="{A1E815FE-64A4-40F4-8386-CBBD804319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B13FB7B-29C0-44BF-8CFB-DA72BF759997}" type="pres">
      <dgm:prSet presAssocID="{A1E815FE-64A4-40F4-8386-CBBD804319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1040746-3141-4287-BDB4-3ADB90F189F8}" type="pres">
      <dgm:prSet presAssocID="{0D6D5FCF-2BCA-419A-AC62-B0D83F058A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A2FB-89FB-4797-BCD8-56FF0B3F8405}" type="pres">
      <dgm:prSet presAssocID="{76CCB8D8-E69B-4140-8EAD-03AD59C8E9BC}" presName="Name9" presStyleLbl="parChTrans1D2" presStyleIdx="1" presStyleCnt="6"/>
      <dgm:spPr/>
      <dgm:t>
        <a:bodyPr/>
        <a:lstStyle/>
        <a:p>
          <a:endParaRPr lang="ru-RU"/>
        </a:p>
      </dgm:t>
    </dgm:pt>
    <dgm:pt modelId="{A07A413F-983F-47F9-AF61-4AE533B108AB}" type="pres">
      <dgm:prSet presAssocID="{76CCB8D8-E69B-4140-8EAD-03AD59C8E9B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7C77C25-83FA-4CAB-BB88-7EAAFFEC361D}" type="pres">
      <dgm:prSet presAssocID="{F2E30C2D-CA71-429D-9C09-2D62C9F2D3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DDF50-8716-4AA6-9DC3-19F01D920587}" type="pres">
      <dgm:prSet presAssocID="{2650ADBB-37C7-4CDA-95E8-EFE806BA0DCE}" presName="Name9" presStyleLbl="parChTrans1D2" presStyleIdx="2" presStyleCnt="6"/>
      <dgm:spPr/>
      <dgm:t>
        <a:bodyPr/>
        <a:lstStyle/>
        <a:p>
          <a:endParaRPr lang="ru-RU"/>
        </a:p>
      </dgm:t>
    </dgm:pt>
    <dgm:pt modelId="{4FD441DA-0668-4DE1-9B61-3C4EB9659B5E}" type="pres">
      <dgm:prSet presAssocID="{2650ADBB-37C7-4CDA-95E8-EFE806BA0DC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FBA1926-2941-4E7F-908E-AAC0DC8AF1CB}" type="pres">
      <dgm:prSet presAssocID="{1FDCC9F9-1163-4E6D-8AD6-37C3D65361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D3E0-D7D1-4DC0-B643-432C7E6904AD}" type="pres">
      <dgm:prSet presAssocID="{19FAC199-D74D-4538-9DCB-115B1AE5EEF1}" presName="Name9" presStyleLbl="parChTrans1D2" presStyleIdx="3" presStyleCnt="6"/>
      <dgm:spPr/>
      <dgm:t>
        <a:bodyPr/>
        <a:lstStyle/>
        <a:p>
          <a:endParaRPr lang="ru-RU"/>
        </a:p>
      </dgm:t>
    </dgm:pt>
    <dgm:pt modelId="{1099B0DE-B990-4377-BBA9-4AD223B416E5}" type="pres">
      <dgm:prSet presAssocID="{19FAC199-D74D-4538-9DCB-115B1AE5EEF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38F7B8A-47A7-457E-9D27-BECADA6FD327}" type="pres">
      <dgm:prSet presAssocID="{D8F56B52-977C-44FC-A4D9-A4ACF8F73A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E5237-8394-485B-A52B-D359C6C9FF18}" type="pres">
      <dgm:prSet presAssocID="{F2AA8B29-E5DE-4756-8CFF-F4D1E38CCFCA}" presName="Name9" presStyleLbl="parChTrans1D2" presStyleIdx="4" presStyleCnt="6"/>
      <dgm:spPr/>
      <dgm:t>
        <a:bodyPr/>
        <a:lstStyle/>
        <a:p>
          <a:endParaRPr lang="ru-RU"/>
        </a:p>
      </dgm:t>
    </dgm:pt>
    <dgm:pt modelId="{F72AFDC4-1CBE-45B1-A64B-B1E616458A3D}" type="pres">
      <dgm:prSet presAssocID="{F2AA8B29-E5DE-4756-8CFF-F4D1E38CCFC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DDDE8F0-2E6F-4FAB-85CB-2CD4974CF6D3}" type="pres">
      <dgm:prSet presAssocID="{DF5A8980-C92A-4823-BAFB-17EEBCAFCE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D593F-B910-4860-8768-CC8A401913A1}" type="pres">
      <dgm:prSet presAssocID="{BCEBAADC-1A01-405A-ABD8-71E84B1747A5}" presName="Name9" presStyleLbl="parChTrans1D2" presStyleIdx="5" presStyleCnt="6"/>
      <dgm:spPr/>
      <dgm:t>
        <a:bodyPr/>
        <a:lstStyle/>
        <a:p>
          <a:endParaRPr lang="ru-RU"/>
        </a:p>
      </dgm:t>
    </dgm:pt>
    <dgm:pt modelId="{9E3F7E30-358B-4743-9591-36E1D4A042BF}" type="pres">
      <dgm:prSet presAssocID="{BCEBAADC-1A01-405A-ABD8-71E84B1747A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56341C1-84D3-475F-8DBE-1E46F28D8E10}" type="pres">
      <dgm:prSet presAssocID="{2FEC0F61-C8BD-4FC9-943C-5639B66438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45787-52C4-4DC8-AE64-68117AE780B7}" srcId="{12278F97-7A34-4D05-A742-64E58CEDAE9A}" destId="{0D6D5FCF-2BCA-419A-AC62-B0D83F058A51}" srcOrd="0" destOrd="0" parTransId="{A1E815FE-64A4-40F4-8386-CBBD804319D0}" sibTransId="{B89398F9-EC57-4DE0-955C-7C52CD4ED37F}"/>
    <dgm:cxn modelId="{B99E49DF-A643-4CA1-BB8C-B97F7DF8FFCF}" type="presOf" srcId="{A1E815FE-64A4-40F4-8386-CBBD804319D0}" destId="{4B13FB7B-29C0-44BF-8CFB-DA72BF759997}" srcOrd="1" destOrd="0" presId="urn:microsoft.com/office/officeart/2005/8/layout/radial1"/>
    <dgm:cxn modelId="{559C8C5F-4396-4221-ACEC-C20778FFDFBC}" type="presOf" srcId="{BCEBAADC-1A01-405A-ABD8-71E84B1747A5}" destId="{9E3F7E30-358B-4743-9591-36E1D4A042BF}" srcOrd="1" destOrd="0" presId="urn:microsoft.com/office/officeart/2005/8/layout/radial1"/>
    <dgm:cxn modelId="{0B548287-05E9-4E02-80EF-AF93F4E29247}" type="presOf" srcId="{76CCB8D8-E69B-4140-8EAD-03AD59C8E9BC}" destId="{A07A413F-983F-47F9-AF61-4AE533B108AB}" srcOrd="1" destOrd="0" presId="urn:microsoft.com/office/officeart/2005/8/layout/radial1"/>
    <dgm:cxn modelId="{90556B57-B378-4C77-8238-BB7D8356172B}" type="presOf" srcId="{2FEC0F61-C8BD-4FC9-943C-5639B66438B8}" destId="{656341C1-84D3-475F-8DBE-1E46F28D8E10}" srcOrd="0" destOrd="0" presId="urn:microsoft.com/office/officeart/2005/8/layout/radial1"/>
    <dgm:cxn modelId="{F4878B4A-3737-4421-9F3F-37EBF41B77D3}" type="presOf" srcId="{19FAC199-D74D-4538-9DCB-115B1AE5EEF1}" destId="{043AD3E0-D7D1-4DC0-B643-432C7E6904AD}" srcOrd="0" destOrd="0" presId="urn:microsoft.com/office/officeart/2005/8/layout/radial1"/>
    <dgm:cxn modelId="{FDA75C81-D1A4-41A0-A0C9-A2527579DF6C}" srcId="{12278F97-7A34-4D05-A742-64E58CEDAE9A}" destId="{D8F56B52-977C-44FC-A4D9-A4ACF8F73AC9}" srcOrd="3" destOrd="0" parTransId="{19FAC199-D74D-4538-9DCB-115B1AE5EEF1}" sibTransId="{0C90FAA6-202C-4C8F-A556-01A5B8065BDB}"/>
    <dgm:cxn modelId="{D593BA20-5576-4847-8C97-F16B8CFF4688}" type="presOf" srcId="{2650ADBB-37C7-4CDA-95E8-EFE806BA0DCE}" destId="{4FD441DA-0668-4DE1-9B61-3C4EB9659B5E}" srcOrd="1" destOrd="0" presId="urn:microsoft.com/office/officeart/2005/8/layout/radial1"/>
    <dgm:cxn modelId="{442AA4BF-4A0F-4178-9C4D-7E930E62D3B1}" type="presOf" srcId="{F2E30C2D-CA71-429D-9C09-2D62C9F2D3AD}" destId="{87C77C25-83FA-4CAB-BB88-7EAAFFEC361D}" srcOrd="0" destOrd="0" presId="urn:microsoft.com/office/officeart/2005/8/layout/radial1"/>
    <dgm:cxn modelId="{75764312-6C30-4CC2-A198-CABAD4B26B0E}" type="presOf" srcId="{A1E815FE-64A4-40F4-8386-CBBD804319D0}" destId="{DBD297AA-8107-4840-86B9-EF2C3ED95EBC}" srcOrd="0" destOrd="0" presId="urn:microsoft.com/office/officeart/2005/8/layout/radial1"/>
    <dgm:cxn modelId="{E7BAD6E5-819C-4838-8813-F90163CFBBB1}" srcId="{12278F97-7A34-4D05-A742-64E58CEDAE9A}" destId="{1FDCC9F9-1163-4E6D-8AD6-37C3D653610B}" srcOrd="2" destOrd="0" parTransId="{2650ADBB-37C7-4CDA-95E8-EFE806BA0DCE}" sibTransId="{9CC3FFB4-65A7-4EA8-91AA-4CE118B8A9FC}"/>
    <dgm:cxn modelId="{5E92B84A-83DB-41C1-8757-7D5E34360B14}" type="presOf" srcId="{1FDCC9F9-1163-4E6D-8AD6-37C3D653610B}" destId="{EFBA1926-2941-4E7F-908E-AAC0DC8AF1CB}" srcOrd="0" destOrd="0" presId="urn:microsoft.com/office/officeart/2005/8/layout/radial1"/>
    <dgm:cxn modelId="{3F8205F7-F08A-486D-A984-C1465C38A091}" type="presOf" srcId="{12278F97-7A34-4D05-A742-64E58CEDAE9A}" destId="{51D2300E-D4B7-4826-B2E3-47739E90C66F}" srcOrd="0" destOrd="0" presId="urn:microsoft.com/office/officeart/2005/8/layout/radial1"/>
    <dgm:cxn modelId="{E29FE1CE-9D0E-4506-9EB1-28ABCAA7663D}" type="presOf" srcId="{DCD5C188-15CD-4F2D-9F5F-2E9CE3F56D54}" destId="{1D9B5441-CD1C-42B6-997A-AA7C2841160A}" srcOrd="0" destOrd="0" presId="urn:microsoft.com/office/officeart/2005/8/layout/radial1"/>
    <dgm:cxn modelId="{F5CFDABA-2F2B-4C55-9AAC-8DC99002CB6A}" type="presOf" srcId="{19FAC199-D74D-4538-9DCB-115B1AE5EEF1}" destId="{1099B0DE-B990-4377-BBA9-4AD223B416E5}" srcOrd="1" destOrd="0" presId="urn:microsoft.com/office/officeart/2005/8/layout/radial1"/>
    <dgm:cxn modelId="{0E4E9A33-C029-4BDB-B73C-09CBA28797F5}" type="presOf" srcId="{D8F56B52-977C-44FC-A4D9-A4ACF8F73AC9}" destId="{A38F7B8A-47A7-457E-9D27-BECADA6FD327}" srcOrd="0" destOrd="0" presId="urn:microsoft.com/office/officeart/2005/8/layout/radial1"/>
    <dgm:cxn modelId="{F2F94CFA-1938-4A43-AAFC-4B71FC306FFC}" type="presOf" srcId="{76CCB8D8-E69B-4140-8EAD-03AD59C8E9BC}" destId="{3111A2FB-89FB-4797-BCD8-56FF0B3F8405}" srcOrd="0" destOrd="0" presId="urn:microsoft.com/office/officeart/2005/8/layout/radial1"/>
    <dgm:cxn modelId="{E37D30D4-E239-403C-8CE0-CA6B1EDA085C}" type="presOf" srcId="{F2AA8B29-E5DE-4756-8CFF-F4D1E38CCFCA}" destId="{F72AFDC4-1CBE-45B1-A64B-B1E616458A3D}" srcOrd="1" destOrd="0" presId="urn:microsoft.com/office/officeart/2005/8/layout/radial1"/>
    <dgm:cxn modelId="{085830F6-C457-4EAB-B634-140586589F97}" srcId="{12278F97-7A34-4D05-A742-64E58CEDAE9A}" destId="{DF5A8980-C92A-4823-BAFB-17EEBCAFCEF1}" srcOrd="4" destOrd="0" parTransId="{F2AA8B29-E5DE-4756-8CFF-F4D1E38CCFCA}" sibTransId="{F0CFD877-96FF-4683-AFE2-C62243E57F13}"/>
    <dgm:cxn modelId="{55EBE8D1-0757-4813-AFDD-F20F53BCA9AF}" type="presOf" srcId="{2650ADBB-37C7-4CDA-95E8-EFE806BA0DCE}" destId="{276DDF50-8716-4AA6-9DC3-19F01D920587}" srcOrd="0" destOrd="0" presId="urn:microsoft.com/office/officeart/2005/8/layout/radial1"/>
    <dgm:cxn modelId="{3827EB4F-FAD1-426D-804D-13FB51F45A71}" type="presOf" srcId="{DF5A8980-C92A-4823-BAFB-17EEBCAFCEF1}" destId="{9DDDE8F0-2E6F-4FAB-85CB-2CD4974CF6D3}" srcOrd="0" destOrd="0" presId="urn:microsoft.com/office/officeart/2005/8/layout/radial1"/>
    <dgm:cxn modelId="{53124BCB-1832-4599-A82C-6A774E7F7AF2}" type="presOf" srcId="{0D6D5FCF-2BCA-419A-AC62-B0D83F058A51}" destId="{D1040746-3141-4287-BDB4-3ADB90F189F8}" srcOrd="0" destOrd="0" presId="urn:microsoft.com/office/officeart/2005/8/layout/radial1"/>
    <dgm:cxn modelId="{7B8927D3-E6C6-489A-BA53-CE7646EDD1F1}" srcId="{12278F97-7A34-4D05-A742-64E58CEDAE9A}" destId="{2FEC0F61-C8BD-4FC9-943C-5639B66438B8}" srcOrd="5" destOrd="0" parTransId="{BCEBAADC-1A01-405A-ABD8-71E84B1747A5}" sibTransId="{0D14F5BC-8AFD-465E-9222-439895F06488}"/>
    <dgm:cxn modelId="{17B08C40-D79F-424F-9E10-6E42B4A0BC1A}" type="presOf" srcId="{BCEBAADC-1A01-405A-ABD8-71E84B1747A5}" destId="{39ED593F-B910-4860-8768-CC8A401913A1}" srcOrd="0" destOrd="0" presId="urn:microsoft.com/office/officeart/2005/8/layout/radial1"/>
    <dgm:cxn modelId="{78E5ED32-FEF4-485C-9D13-719E141C733D}" type="presOf" srcId="{F2AA8B29-E5DE-4756-8CFF-F4D1E38CCFCA}" destId="{435E5237-8394-485B-A52B-D359C6C9FF18}" srcOrd="0" destOrd="0" presId="urn:microsoft.com/office/officeart/2005/8/layout/radial1"/>
    <dgm:cxn modelId="{EAB34330-3673-491F-BEC8-83D4BD1A3356}" srcId="{DCD5C188-15CD-4F2D-9F5F-2E9CE3F56D54}" destId="{12278F97-7A34-4D05-A742-64E58CEDAE9A}" srcOrd="0" destOrd="0" parTransId="{35F98252-421D-4032-A0B2-FA2463E659F1}" sibTransId="{A69B2D4A-A6A1-4D72-B2DB-7CBE65EB4248}"/>
    <dgm:cxn modelId="{32E86D5E-95EA-46DD-9CA6-2F35F902DFA0}" srcId="{12278F97-7A34-4D05-A742-64E58CEDAE9A}" destId="{F2E30C2D-CA71-429D-9C09-2D62C9F2D3AD}" srcOrd="1" destOrd="0" parTransId="{76CCB8D8-E69B-4140-8EAD-03AD59C8E9BC}" sibTransId="{32B75A56-0F0C-4F74-A811-E43170A3A76A}"/>
    <dgm:cxn modelId="{EC9D4E6C-31A4-40E3-B5F1-74E711A2248E}" type="presParOf" srcId="{1D9B5441-CD1C-42B6-997A-AA7C2841160A}" destId="{51D2300E-D4B7-4826-B2E3-47739E90C66F}" srcOrd="0" destOrd="0" presId="urn:microsoft.com/office/officeart/2005/8/layout/radial1"/>
    <dgm:cxn modelId="{F9842326-D179-4C0C-90A7-9517B33DEA22}" type="presParOf" srcId="{1D9B5441-CD1C-42B6-997A-AA7C2841160A}" destId="{DBD297AA-8107-4840-86B9-EF2C3ED95EBC}" srcOrd="1" destOrd="0" presId="urn:microsoft.com/office/officeart/2005/8/layout/radial1"/>
    <dgm:cxn modelId="{0D7694C1-617A-43C0-A0E8-89F232C9400E}" type="presParOf" srcId="{DBD297AA-8107-4840-86B9-EF2C3ED95EBC}" destId="{4B13FB7B-29C0-44BF-8CFB-DA72BF759997}" srcOrd="0" destOrd="0" presId="urn:microsoft.com/office/officeart/2005/8/layout/radial1"/>
    <dgm:cxn modelId="{1B173F5F-0669-4D56-BEB5-57820CEDA1AD}" type="presParOf" srcId="{1D9B5441-CD1C-42B6-997A-AA7C2841160A}" destId="{D1040746-3141-4287-BDB4-3ADB90F189F8}" srcOrd="2" destOrd="0" presId="urn:microsoft.com/office/officeart/2005/8/layout/radial1"/>
    <dgm:cxn modelId="{0BEB5F67-560C-4B73-AE06-EBA5953DBA43}" type="presParOf" srcId="{1D9B5441-CD1C-42B6-997A-AA7C2841160A}" destId="{3111A2FB-89FB-4797-BCD8-56FF0B3F8405}" srcOrd="3" destOrd="0" presId="urn:microsoft.com/office/officeart/2005/8/layout/radial1"/>
    <dgm:cxn modelId="{FAC93DA1-01F4-44AD-A5ED-FF0995434776}" type="presParOf" srcId="{3111A2FB-89FB-4797-BCD8-56FF0B3F8405}" destId="{A07A413F-983F-47F9-AF61-4AE533B108AB}" srcOrd="0" destOrd="0" presId="urn:microsoft.com/office/officeart/2005/8/layout/radial1"/>
    <dgm:cxn modelId="{8AEE1D7C-CCD2-45BE-A33D-896B43BFFCDB}" type="presParOf" srcId="{1D9B5441-CD1C-42B6-997A-AA7C2841160A}" destId="{87C77C25-83FA-4CAB-BB88-7EAAFFEC361D}" srcOrd="4" destOrd="0" presId="urn:microsoft.com/office/officeart/2005/8/layout/radial1"/>
    <dgm:cxn modelId="{7A2B46B7-CCB6-41BC-8816-C2680BA99C51}" type="presParOf" srcId="{1D9B5441-CD1C-42B6-997A-AA7C2841160A}" destId="{276DDF50-8716-4AA6-9DC3-19F01D920587}" srcOrd="5" destOrd="0" presId="urn:microsoft.com/office/officeart/2005/8/layout/radial1"/>
    <dgm:cxn modelId="{864E4371-865A-464B-9EAB-120B0CFEBF90}" type="presParOf" srcId="{276DDF50-8716-4AA6-9DC3-19F01D920587}" destId="{4FD441DA-0668-4DE1-9B61-3C4EB9659B5E}" srcOrd="0" destOrd="0" presId="urn:microsoft.com/office/officeart/2005/8/layout/radial1"/>
    <dgm:cxn modelId="{85482F98-0B19-4514-AC35-FC6C60E4B126}" type="presParOf" srcId="{1D9B5441-CD1C-42B6-997A-AA7C2841160A}" destId="{EFBA1926-2941-4E7F-908E-AAC0DC8AF1CB}" srcOrd="6" destOrd="0" presId="urn:microsoft.com/office/officeart/2005/8/layout/radial1"/>
    <dgm:cxn modelId="{3A37E73F-8BB2-4C22-999B-BB21353BE7F7}" type="presParOf" srcId="{1D9B5441-CD1C-42B6-997A-AA7C2841160A}" destId="{043AD3E0-D7D1-4DC0-B643-432C7E6904AD}" srcOrd="7" destOrd="0" presId="urn:microsoft.com/office/officeart/2005/8/layout/radial1"/>
    <dgm:cxn modelId="{F85C6178-7664-4353-9F28-8A7A7D132922}" type="presParOf" srcId="{043AD3E0-D7D1-4DC0-B643-432C7E6904AD}" destId="{1099B0DE-B990-4377-BBA9-4AD223B416E5}" srcOrd="0" destOrd="0" presId="urn:microsoft.com/office/officeart/2005/8/layout/radial1"/>
    <dgm:cxn modelId="{B05F1AD5-94FD-45A2-B310-6F21FC9DD4C6}" type="presParOf" srcId="{1D9B5441-CD1C-42B6-997A-AA7C2841160A}" destId="{A38F7B8A-47A7-457E-9D27-BECADA6FD327}" srcOrd="8" destOrd="0" presId="urn:microsoft.com/office/officeart/2005/8/layout/radial1"/>
    <dgm:cxn modelId="{9101C18C-A7A4-4803-ABAC-542EEC09BCE9}" type="presParOf" srcId="{1D9B5441-CD1C-42B6-997A-AA7C2841160A}" destId="{435E5237-8394-485B-A52B-D359C6C9FF18}" srcOrd="9" destOrd="0" presId="urn:microsoft.com/office/officeart/2005/8/layout/radial1"/>
    <dgm:cxn modelId="{EF6745E2-842B-4760-A52A-5BB13FD1F97A}" type="presParOf" srcId="{435E5237-8394-485B-A52B-D359C6C9FF18}" destId="{F72AFDC4-1CBE-45B1-A64B-B1E616458A3D}" srcOrd="0" destOrd="0" presId="urn:microsoft.com/office/officeart/2005/8/layout/radial1"/>
    <dgm:cxn modelId="{EBADA789-27BE-46BB-ACEA-5E49DCDC80BA}" type="presParOf" srcId="{1D9B5441-CD1C-42B6-997A-AA7C2841160A}" destId="{9DDDE8F0-2E6F-4FAB-85CB-2CD4974CF6D3}" srcOrd="10" destOrd="0" presId="urn:microsoft.com/office/officeart/2005/8/layout/radial1"/>
    <dgm:cxn modelId="{FE812D2B-D6A2-4D13-825D-FA78312EDE60}" type="presParOf" srcId="{1D9B5441-CD1C-42B6-997A-AA7C2841160A}" destId="{39ED593F-B910-4860-8768-CC8A401913A1}" srcOrd="11" destOrd="0" presId="urn:microsoft.com/office/officeart/2005/8/layout/radial1"/>
    <dgm:cxn modelId="{1CC0FDEE-ECAA-43A6-9DC3-1A33323DCBC8}" type="presParOf" srcId="{39ED593F-B910-4860-8768-CC8A401913A1}" destId="{9E3F7E30-358B-4743-9591-36E1D4A042BF}" srcOrd="0" destOrd="0" presId="urn:microsoft.com/office/officeart/2005/8/layout/radial1"/>
    <dgm:cxn modelId="{75166ADF-B7F2-4C5E-9FAE-F228EEA68302}" type="presParOf" srcId="{1D9B5441-CD1C-42B6-997A-AA7C2841160A}" destId="{656341C1-84D3-475F-8DBE-1E46F28D8E10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B4FE-9BFA-48E5-AA7E-022FCAA9EA9F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9ED5-C030-454C-8BD9-2D1C943F4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5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AQuant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9ED5-C030-454C-8BD9-2D1C943F4A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2011 года крупнейшей сделкой по поглощению иных компаний была покупка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корпорации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Quantive"/>
              </a:rPr>
              <a:t>aQuantive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занимавшейся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интернет-рекламой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(сделка была закрыта в августе 2007 года, её общая сумма составила $6,333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9ED5-C030-454C-8BD9-2D1C943F4A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и </a:t>
            </a:r>
            <a:r>
              <a:rPr lang="ru-RU" dirty="0" err="1" smtClean="0"/>
              <a:t>бизнес-доповнень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9ED5-C030-454C-8BD9-2D1C943F4A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9ED5-C030-454C-8BD9-2D1C943F4AD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79A27A-151E-4993-95DB-3CF89052CDC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3679F3-8F7A-470D-81BD-6F7496F57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heel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slide" Target="slide30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0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A4%D0%B0%D0%B9%D0%BB:Microsoft_argenti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9.xml"/><Relationship Id="rId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458200" cy="1222375"/>
          </a:xfrm>
        </p:spPr>
        <p:txBody>
          <a:bodyPr/>
          <a:lstStyle/>
          <a:p>
            <a:r>
              <a:rPr lang="uk-UA" dirty="0" err="1" smtClean="0"/>
              <a:t>Майкрософт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458200" cy="3943368"/>
          </a:xfrm>
        </p:spPr>
        <p:txBody>
          <a:bodyPr>
            <a:normAutofit fontScale="92500" lnSpcReduction="10000"/>
          </a:bodyPr>
          <a:lstStyle/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Підготував: </a:t>
            </a:r>
            <a:r>
              <a:rPr lang="uk-UA" sz="3200" dirty="0" err="1" smtClean="0"/>
              <a:t>Кійко</a:t>
            </a:r>
            <a:r>
              <a:rPr lang="uk-UA" sz="3200" dirty="0" smtClean="0"/>
              <a:t> Едуард</a:t>
            </a:r>
            <a:endParaRPr lang="uk-UA" sz="3200" dirty="0" smtClean="0"/>
          </a:p>
          <a:p>
            <a:r>
              <a:rPr lang="uk-UA" sz="3200" smtClean="0"/>
              <a:t>Учень </a:t>
            </a:r>
            <a:r>
              <a:rPr lang="uk-UA" sz="3200" dirty="0" smtClean="0"/>
              <a:t>10 класу</a:t>
            </a:r>
          </a:p>
          <a:p>
            <a:r>
              <a:rPr lang="uk-UA" sz="3200" dirty="0" err="1" smtClean="0"/>
              <a:t>Світлодолинської</a:t>
            </a:r>
            <a:r>
              <a:rPr lang="uk-UA" sz="3200" dirty="0" smtClean="0"/>
              <a:t> ЗШ І-ІІІ ст.</a:t>
            </a:r>
          </a:p>
          <a:p>
            <a:pPr algn="ctr"/>
            <a:endParaRPr lang="uk-UA" sz="3200" dirty="0" smtClean="0"/>
          </a:p>
          <a:p>
            <a:pPr algn="ctr"/>
            <a:r>
              <a:rPr lang="uk-UA" sz="3200" dirty="0" smtClean="0"/>
              <a:t>2012</a:t>
            </a:r>
            <a:endParaRPr lang="ru-RU" sz="32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10 клас\Бондар Наталія\Картинки\Shaking-Hands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-1"/>
            <a:ext cx="9471852" cy="69217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Співпраця з іншими фірмами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8229600" cy="4525963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травні</a:t>
            </a:r>
            <a:r>
              <a:rPr lang="ru-RU" dirty="0" smtClean="0"/>
              <a:t> 2011 року </a:t>
            </a:r>
            <a:r>
              <a:rPr lang="ru-RU" dirty="0" err="1" smtClean="0"/>
              <a:t>корпорація</a:t>
            </a:r>
            <a:r>
              <a:rPr lang="ru-RU" dirty="0" smtClean="0"/>
              <a:t> об</a:t>
            </a:r>
            <a:r>
              <a:rPr lang="en-US" dirty="0" smtClean="0"/>
              <a:t>’</a:t>
            </a:r>
            <a:r>
              <a:rPr lang="ru-RU" dirty="0" smtClean="0"/>
              <a:t>явила </a:t>
            </a:r>
            <a:r>
              <a:rPr lang="uk-UA" dirty="0" err="1" smtClean="0"/>
              <a:t>пр</a:t>
            </a:r>
            <a:r>
              <a:rPr lang="ru-RU" dirty="0" smtClean="0"/>
              <a:t>о </a:t>
            </a:r>
            <a:r>
              <a:rPr lang="ru-RU" dirty="0" err="1" smtClean="0"/>
              <a:t>купівлю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Skype</a:t>
            </a:r>
            <a:r>
              <a:rPr lang="ru-RU" dirty="0" smtClean="0"/>
              <a:t> </a:t>
            </a:r>
            <a:r>
              <a:rPr lang="ru-RU" dirty="0" err="1" smtClean="0"/>
              <a:t>Limited</a:t>
            </a:r>
            <a:r>
              <a:rPr lang="ru-RU" dirty="0" smtClean="0"/>
              <a:t> за $8,5 млрд.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uk-UA" dirty="0" smtClean="0"/>
              <a:t>Також </a:t>
            </a:r>
            <a:r>
              <a:rPr lang="uk-UA" dirty="0" err="1" smtClean="0"/>
              <a:t>Майкрософт</a:t>
            </a:r>
            <a:r>
              <a:rPr lang="uk-UA" dirty="0" smtClean="0"/>
              <a:t> купила </a:t>
            </a:r>
            <a:r>
              <a:rPr lang="en-US" dirty="0" err="1" smtClean="0"/>
              <a:t>aQuantive</a:t>
            </a:r>
            <a:r>
              <a:rPr lang="en-US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інтернет-рекламою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D:\Мои документы\10 клас\Бондар Наталія\Картинки\microsoft-skyp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786058"/>
            <a:ext cx="2286016" cy="2053897"/>
          </a:xfrm>
          <a:prstGeom prst="rect">
            <a:avLst/>
          </a:prstGeom>
          <a:noFill/>
          <a:effectLst/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Діяльність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00174"/>
          <a:ext cx="8286808" cy="52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конец 3">
            <a:hlinkClick r:id="rId7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Мои документы\10 клас\Бондар Наталія\Картинки\imagesCAMX4G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499">
            <a:off x="478342" y="4103038"/>
            <a:ext cx="2700785" cy="1971676"/>
          </a:xfrm>
          <a:prstGeom prst="rect">
            <a:avLst/>
          </a:prstGeom>
          <a:noFill/>
        </p:spPr>
      </p:pic>
      <p:pic>
        <p:nvPicPr>
          <p:cNvPr id="3080" name="Picture 8" descr="D:\Мои документы\10 клас\Бондар Наталія\Картинки\window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61206">
            <a:off x="3059028" y="3616795"/>
            <a:ext cx="2752731" cy="2005759"/>
          </a:xfrm>
          <a:prstGeom prst="rect">
            <a:avLst/>
          </a:prstGeom>
          <a:noFill/>
        </p:spPr>
      </p:pic>
      <p:pic>
        <p:nvPicPr>
          <p:cNvPr id="3074" name="Picture 2" descr="D:\Мои документы\10 клас\Бондар Наталія\Картинки\microsoft-sculpt-touch-mouse-souris-tactle-by-mir-38b-radojuva-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70270">
            <a:off x="1071990" y="1806188"/>
            <a:ext cx="2743200" cy="1825625"/>
          </a:xfrm>
          <a:prstGeom prst="rect">
            <a:avLst/>
          </a:prstGeom>
          <a:noFill/>
        </p:spPr>
      </p:pic>
      <p:pic>
        <p:nvPicPr>
          <p:cNvPr id="3075" name="Picture 3" descr="D:\Мои документы\10 клас\Бондар Наталія\Картинки\img_606X341_2510-eco-microsoft-windows-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67864">
            <a:off x="5416624" y="1758917"/>
            <a:ext cx="3300812" cy="1857388"/>
          </a:xfrm>
          <a:prstGeom prst="rect">
            <a:avLst/>
          </a:prstGeom>
          <a:noFill/>
        </p:spPr>
      </p:pic>
      <p:pic>
        <p:nvPicPr>
          <p:cNvPr id="3078" name="Picture 6" descr="D:\Мои документы\10 клас\Бондар Наталія\Картинки\microsoft_flight_v_1_0_0_30016_2012_eng_repack_by_r_g_recoding_13737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31927">
            <a:off x="6299316" y="4084745"/>
            <a:ext cx="2214578" cy="221457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Продукція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143372" cy="5000660"/>
          </a:xfrm>
        </p:spPr>
        <p:txBody>
          <a:bodyPr/>
          <a:lstStyle/>
          <a:p>
            <a:r>
              <a:rPr lang="ru-RU" dirty="0" smtClean="0"/>
              <a:t>Штат </a:t>
            </a:r>
            <a:r>
              <a:rPr lang="ru-RU" dirty="0" err="1" smtClean="0"/>
              <a:t>нараховував</a:t>
            </a:r>
            <a:r>
              <a:rPr lang="ru-RU" dirty="0" smtClean="0"/>
              <a:t> в 2010 </a:t>
            </a:r>
            <a:r>
              <a:rPr lang="ru-RU" dirty="0" err="1" smtClean="0"/>
              <a:t>році</a:t>
            </a:r>
            <a:r>
              <a:rPr lang="ru-RU" dirty="0" smtClean="0"/>
              <a:t> 89 тис.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D:\Мои документы\10 клас\Бондар Наталія\Картинки\microsoft-sto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928802"/>
            <a:ext cx="4714908" cy="2857960"/>
          </a:xfrm>
          <a:prstGeom prst="rect">
            <a:avLst/>
          </a:prstGeom>
          <a:noFill/>
        </p:spPr>
      </p:pic>
      <p:pic>
        <p:nvPicPr>
          <p:cNvPr id="5125" name="Picture 5" descr="D:\Мои документы\10 клас\Бондар Наталія\Картинки\396568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14752"/>
            <a:ext cx="3148700" cy="2143140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10 клас\Бондар Наталія\Картинки\img-news-2011-march-10-money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250065" y="0"/>
            <a:ext cx="9679849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2071678"/>
            <a:ext cx="7643866" cy="30777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400" b="1" dirty="0" err="1" smtClean="0"/>
              <a:t>Прибуток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корпорації</a:t>
            </a:r>
            <a:r>
              <a:rPr lang="ru-RU" sz="4400" b="1" dirty="0" smtClean="0"/>
              <a:t> в 2010 </a:t>
            </a:r>
            <a:r>
              <a:rPr lang="ru-RU" sz="4400" b="1" dirty="0" err="1" smtClean="0"/>
              <a:t>фінансовому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році</a:t>
            </a:r>
            <a:r>
              <a:rPr lang="ru-RU" sz="4400" b="1" dirty="0" smtClean="0"/>
              <a:t>— $62,5 </a:t>
            </a:r>
            <a:r>
              <a:rPr lang="ru-RU" sz="4400" b="1" dirty="0" err="1" smtClean="0"/>
              <a:t>млрд</a:t>
            </a:r>
            <a:r>
              <a:rPr lang="ru-RU" sz="4400" b="1" dirty="0" smtClean="0"/>
              <a:t> ,</a:t>
            </a:r>
            <a:r>
              <a:rPr lang="ru-RU" sz="4400" b="1" dirty="0" err="1" smtClean="0"/>
              <a:t>чистий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прибуток</a:t>
            </a:r>
            <a:r>
              <a:rPr lang="ru-RU" sz="4400" b="1" dirty="0" smtClean="0"/>
              <a:t>— 18,8 млрд.</a:t>
            </a:r>
            <a:endParaRPr lang="ru-RU" sz="44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Бізнес-культура</a:t>
            </a:r>
            <a:endParaRPr lang="ru-RU" sz="60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/>
              <a:t>Бізнес-культура</a:t>
            </a: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775191"/>
            <a:ext cx="4429156" cy="479708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Бізнес-культура</a:t>
            </a:r>
            <a:r>
              <a:rPr lang="ru-RU" dirty="0" smtClean="0"/>
              <a:t> </a:t>
            </a:r>
            <a:r>
              <a:rPr lang="ru-RU" dirty="0" err="1" smtClean="0"/>
              <a:t>побудована</a:t>
            </a:r>
            <a:r>
              <a:rPr lang="ru-RU" dirty="0" smtClean="0"/>
              <a:t> </a:t>
            </a:r>
            <a:r>
              <a:rPr lang="ru-RU" dirty="0" err="1" smtClean="0"/>
              <a:t>навкруги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.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грошей </a:t>
            </a:r>
            <a:r>
              <a:rPr lang="ru-RU" dirty="0" err="1" smtClean="0"/>
              <a:t>і</a:t>
            </a:r>
            <a:r>
              <a:rPr lang="ru-RU" dirty="0" smtClean="0"/>
              <a:t> часу кожного року </a:t>
            </a:r>
            <a:r>
              <a:rPr lang="ru-RU" dirty="0" err="1" smtClean="0"/>
              <a:t>витрачається</a:t>
            </a:r>
            <a:r>
              <a:rPr lang="ru-RU" dirty="0" smtClean="0"/>
              <a:t> на </a:t>
            </a:r>
            <a:r>
              <a:rPr lang="ru-RU" dirty="0" err="1" smtClean="0"/>
              <a:t>рекрутинг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 </a:t>
            </a:r>
            <a:r>
              <a:rPr lang="ru-RU" dirty="0" err="1" smtClean="0"/>
              <a:t>ПО,навчених</a:t>
            </a:r>
            <a:r>
              <a:rPr lang="ru-RU" dirty="0" smtClean="0"/>
              <a:t>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microsoft-store-century-city-small-2-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500174"/>
            <a:ext cx="3071866" cy="2303900"/>
          </a:xfrm>
          <a:prstGeom prst="rect">
            <a:avLst/>
          </a:prstGeom>
          <a:noFill/>
        </p:spPr>
      </p:pic>
      <p:pic>
        <p:nvPicPr>
          <p:cNvPr id="2050" name="Picture 2" descr="D:\Мои документы\10 клас\Бондар Наталія\Картинки\microsoft-450-267_jpg_450x270_crop_q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4575242" cy="2714644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Благодійність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США </a:t>
            </a:r>
            <a:r>
              <a:rPr lang="en-US" sz="2800" dirty="0" smtClean="0"/>
              <a:t>Microsoft </a:t>
            </a:r>
            <a:r>
              <a:rPr lang="ru-RU" sz="2800" dirty="0" err="1" smtClean="0"/>
              <a:t>фінансує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інститутів</a:t>
            </a:r>
            <a:r>
              <a:rPr lang="ru-RU" sz="2800" dirty="0" smtClean="0"/>
              <a:t> (</a:t>
            </a:r>
            <a:r>
              <a:rPr lang="en-US" sz="2800" dirty="0" smtClean="0"/>
              <a:t>American Enterprise Institute, Cato Institute</a:t>
            </a:r>
            <a:r>
              <a:rPr lang="ru-RU" sz="2800" dirty="0" smtClean="0"/>
              <a:t>). </a:t>
            </a:r>
          </a:p>
          <a:p>
            <a:r>
              <a:rPr lang="ru-RU" sz="2800" dirty="0" smtClean="0"/>
              <a:t>З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2008 року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 </a:t>
            </a:r>
            <a:r>
              <a:rPr lang="ru-RU" sz="2800" dirty="0" err="1" smtClean="0"/>
              <a:t>компанію</a:t>
            </a:r>
            <a:r>
              <a:rPr lang="ru-RU" sz="2800" dirty="0" smtClean="0"/>
              <a:t> </a:t>
            </a:r>
            <a:r>
              <a:rPr lang="ru-RU" sz="2800" dirty="0" err="1" smtClean="0"/>
              <a:t>Dell</a:t>
            </a:r>
            <a:r>
              <a:rPr lang="ru-RU" sz="2800" dirty="0" smtClean="0"/>
              <a:t> проводить </a:t>
            </a:r>
            <a:r>
              <a:rPr lang="ru-RU" sz="2800" dirty="0" err="1" smtClean="0"/>
              <a:t>благодійний</a:t>
            </a:r>
            <a:r>
              <a:rPr lang="ru-RU" sz="2800" dirty="0" smtClean="0"/>
              <a:t> проект, </a:t>
            </a:r>
            <a:r>
              <a:rPr lang="ru-RU" sz="2800" dirty="0" err="1" smtClean="0"/>
              <a:t>спрямований</a:t>
            </a:r>
            <a:r>
              <a:rPr lang="ru-RU" sz="2800" dirty="0" smtClean="0"/>
              <a:t> на борьбу </a:t>
            </a:r>
            <a:r>
              <a:rPr lang="ru-RU" sz="2800" dirty="0" err="1" smtClean="0"/>
              <a:t>з</a:t>
            </a:r>
            <a:r>
              <a:rPr lang="ru-RU" sz="2800" dirty="0" smtClean="0"/>
              <a:t> ВІЧ в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Африки.</a:t>
            </a:r>
            <a:endParaRPr lang="ru-RU" sz="2800" dirty="0"/>
          </a:p>
        </p:txBody>
      </p:sp>
      <p:pic>
        <p:nvPicPr>
          <p:cNvPr id="2051" name="Picture 3" descr="D:\Мои документы\10 клас\Бондар Наталія\Картинки\_41730696_billgates2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3714776" cy="2780454"/>
          </a:xfrm>
          <a:prstGeom prst="rect">
            <a:avLst/>
          </a:prstGeom>
          <a:noFill/>
        </p:spPr>
      </p:pic>
      <p:pic>
        <p:nvPicPr>
          <p:cNvPr id="2052" name="Picture 4" descr="D:\Мои документы\10 клас\Бондар Наталія\Картинки\2e54e63256e94a068444e9d6a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286124"/>
            <a:ext cx="3190222" cy="3071834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accent1"/>
                </a:solidFill>
              </a:rPr>
              <a:t>Підрозділи компанії </a:t>
            </a:r>
            <a:r>
              <a:rPr lang="uk-UA" sz="6000" dirty="0" err="1" smtClean="0">
                <a:solidFill>
                  <a:schemeClr val="accent1"/>
                </a:solidFill>
              </a:rPr>
              <a:t>Майкрософт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3929063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 фірма, відома на весь світ!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ht_microsoft_cc_120823_w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71612"/>
            <a:ext cx="495303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Підрозділи </a:t>
            </a:r>
            <a:r>
              <a:rPr lang="uk-UA" b="1" dirty="0" err="1" smtClean="0"/>
              <a:t>платформених</a:t>
            </a:r>
            <a:r>
              <a:rPr lang="uk-UA" b="1" dirty="0" smtClean="0"/>
              <a:t> продуктів и послуг</a:t>
            </a:r>
            <a:endParaRPr lang="uk-UA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88582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конец 3">
            <a:hlinkClick r:id="rId7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Бізнес-підрозділи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2071678"/>
          <a:ext cx="6929486" cy="450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-714412" y="1571612"/>
          <a:ext cx="985841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Управляющая кнопка: в конец 6">
            <a:hlinkClick r:id="rId13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5716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Підрозділ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розваг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пристроїв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28628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Windows</a:t>
            </a:r>
            <a:r>
              <a:rPr lang="ru-RU" dirty="0" smtClean="0"/>
              <a:t> CE для КПК и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смартфонів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управлінням</a:t>
            </a:r>
            <a:r>
              <a:rPr lang="ru-RU" dirty="0" smtClean="0"/>
              <a:t> ОС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Mobil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Phone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Голова </a:t>
            </a:r>
            <a:r>
              <a:rPr lang="ru-RU" dirty="0" err="1" smtClean="0"/>
              <a:t>підрозділу</a:t>
            </a:r>
            <a:r>
              <a:rPr lang="ru-RU" dirty="0" smtClean="0"/>
              <a:t> — </a:t>
            </a:r>
            <a:r>
              <a:rPr lang="ru-RU" dirty="0" err="1" smtClean="0"/>
              <a:t>Роббі</a:t>
            </a:r>
            <a:r>
              <a:rPr lang="ru-RU" dirty="0" smtClean="0"/>
              <a:t> Бах.</a:t>
            </a:r>
            <a:endParaRPr lang="ru-RU" dirty="0"/>
          </a:p>
        </p:txBody>
      </p:sp>
      <p:pic>
        <p:nvPicPr>
          <p:cNvPr id="3077" name="Picture 5" descr="D:\Мои документы\10 клас\Бондар Наталія\Картинки\windows-phone-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9037" y="1571612"/>
            <a:ext cx="3314963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Мои документы\10 клас\Бондар Наталія\Картинки\1274891343_pictu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00504"/>
            <a:ext cx="3238500" cy="2428875"/>
          </a:xfrm>
          <a:prstGeom prst="rect">
            <a:avLst/>
          </a:prstGeom>
          <a:noFill/>
        </p:spPr>
      </p:pic>
      <p:pic>
        <p:nvPicPr>
          <p:cNvPr id="3075" name="Picture 3" descr="D:\Мои документы\10 клас\Бондар Наталія\Картинки\20120514-210535-300x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929066"/>
            <a:ext cx="2369818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всьому світі існують відділення корпорації </a:t>
            </a:r>
            <a:r>
              <a:rPr lang="uk-UA" dirty="0" err="1" smtClean="0"/>
              <a:t>Майкрософт</a:t>
            </a:r>
            <a:endParaRPr lang="ru-RU" dirty="0"/>
          </a:p>
        </p:txBody>
      </p:sp>
      <p:pic>
        <p:nvPicPr>
          <p:cNvPr id="10242" name="Picture 2" descr="D:\Мои документы\10 клас\Бондар Наталія\Картинки\microsof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50929">
            <a:off x="544597" y="3693166"/>
            <a:ext cx="3929058" cy="2488403"/>
          </a:xfrm>
          <a:prstGeom prst="rect">
            <a:avLst/>
          </a:prstGeom>
          <a:noFill/>
        </p:spPr>
      </p:pic>
      <p:pic>
        <p:nvPicPr>
          <p:cNvPr id="10243" name="Picture 3" descr="D:\Мои документы\10 клас\Бондар Наталія\Картинки\4497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6847">
            <a:off x="5643672" y="3585091"/>
            <a:ext cx="3370996" cy="2071702"/>
          </a:xfrm>
          <a:prstGeom prst="rect">
            <a:avLst/>
          </a:prstGeom>
          <a:noFill/>
        </p:spPr>
      </p:pic>
      <p:pic>
        <p:nvPicPr>
          <p:cNvPr id="10244" name="Picture 4" descr="D:\Мои документы\10 клас\Бондар Наталія\Картинки\microsoft-brasil-portmaravilh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58576">
            <a:off x="2473423" y="1407150"/>
            <a:ext cx="3643338" cy="2327831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Microsoft</a:t>
            </a:r>
            <a:r>
              <a:rPr lang="ru-RU" sz="6000" b="1" dirty="0" smtClean="0"/>
              <a:t> в </a:t>
            </a:r>
            <a:r>
              <a:rPr lang="ru-RU" sz="6000" b="1" dirty="0" err="1" smtClean="0"/>
              <a:t>Россії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ru-RU" dirty="0" err="1" smtClean="0"/>
              <a:t>управляє</a:t>
            </a:r>
            <a:r>
              <a:rPr lang="ru-RU" dirty="0" smtClean="0"/>
              <a:t> рада </a:t>
            </a:r>
            <a:r>
              <a:rPr lang="ru-RU" dirty="0" err="1" smtClean="0"/>
              <a:t>директорів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десяти людей.</a:t>
            </a:r>
            <a:endParaRPr lang="ru-RU" dirty="0"/>
          </a:p>
        </p:txBody>
      </p:sp>
      <p:pic>
        <p:nvPicPr>
          <p:cNvPr id="1027" name="Picture 3" descr="D:\Мои документы\10 клас\Бондар Наталія\Картинки\_MICRO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071810"/>
            <a:ext cx="4500594" cy="2995709"/>
          </a:xfrm>
          <a:prstGeom prst="rect">
            <a:avLst/>
          </a:prstGeom>
          <a:noFill/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Майкрософт</a:t>
            </a:r>
            <a:r>
              <a:rPr lang="uk-UA" dirty="0" smtClean="0"/>
              <a:t> в Україні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81518" cy="472689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 2003 року в Україні діє компанія ТОВ «</a:t>
            </a:r>
            <a:r>
              <a:rPr lang="uk-UA" dirty="0" err="1" smtClean="0"/>
              <a:t>Майкрософт</a:t>
            </a:r>
            <a:r>
              <a:rPr lang="uk-UA" dirty="0" smtClean="0"/>
              <a:t> Україна» (офіс у Києві відкрито 25 червня 2003 р, до завдань якої входить розвиток ринку програмного забезпечення та просування продуктів </a:t>
            </a:r>
            <a:r>
              <a:rPr lang="en-US" dirty="0" smtClean="0"/>
              <a:t>Microsoft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D:\Мои документы\10 клас\Бондар Наталія\Картинки\Shymkiv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357454" cy="35243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В 2009 Генеральним директором «</a:t>
            </a:r>
            <a:r>
              <a:rPr lang="uk-UA" sz="2400" dirty="0" err="1" smtClean="0"/>
              <a:t>Майкрософт</a:t>
            </a:r>
            <a:r>
              <a:rPr lang="uk-UA" sz="2400" dirty="0" smtClean="0"/>
              <a:t> Україна» став Дмитро </a:t>
            </a:r>
            <a:r>
              <a:rPr lang="uk-UA" sz="2400" dirty="0" err="1" smtClean="0"/>
              <a:t>Шимків</a:t>
            </a:r>
            <a:endParaRPr lang="uk-UA" sz="2400" dirty="0" smtClean="0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Антимонопольні санкції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Останнім часом компанія стала відповідачем у позовах антимонопольної комісії ЄС і конкурентів.</a:t>
            </a:r>
            <a:endParaRPr lang="ru-RU" dirty="0"/>
          </a:p>
        </p:txBody>
      </p:sp>
      <p:pic>
        <p:nvPicPr>
          <p:cNvPr id="2050" name="Picture 2" descr="D:\Мои документы\10 клас\Бондар Наталія\Картинки\microsof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4214842" cy="3007864"/>
          </a:xfrm>
          <a:prstGeom prst="rect">
            <a:avLst/>
          </a:prstGeom>
          <a:noFill/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Антимонопольні санкції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 </a:t>
            </a:r>
            <a:r>
              <a:rPr lang="ru-RU" dirty="0" err="1" smtClean="0"/>
              <a:t>грудня</a:t>
            </a:r>
            <a:r>
              <a:rPr lang="ru-RU" dirty="0" smtClean="0"/>
              <a:t> 2007 року </a:t>
            </a:r>
            <a:r>
              <a:rPr lang="ru-RU" dirty="0" err="1" smtClean="0"/>
              <a:t>норвезька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Opera</a:t>
            </a:r>
            <a:r>
              <a:rPr lang="ru-RU" dirty="0" smtClean="0"/>
              <a:t> </a:t>
            </a:r>
            <a:r>
              <a:rPr lang="ru-RU" dirty="0" err="1" smtClean="0"/>
              <a:t>Software</a:t>
            </a:r>
            <a:r>
              <a:rPr lang="ru-RU" dirty="0" smtClean="0"/>
              <a:t>, </a:t>
            </a:r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 err="1" smtClean="0"/>
              <a:t>веб-браузера</a:t>
            </a:r>
            <a:r>
              <a:rPr lang="ru-RU" dirty="0" smtClean="0"/>
              <a:t> </a:t>
            </a:r>
            <a:r>
              <a:rPr lang="ru-RU" dirty="0" err="1" smtClean="0"/>
              <a:t>Opera</a:t>
            </a:r>
            <a:r>
              <a:rPr lang="ru-RU" dirty="0" smtClean="0"/>
              <a:t>, заявила, </a:t>
            </a:r>
            <a:r>
              <a:rPr lang="ru-RU" dirty="0" err="1" smtClean="0"/>
              <a:t>що</a:t>
            </a:r>
            <a:r>
              <a:rPr lang="ru-RU" dirty="0" smtClean="0"/>
              <a:t> подала </a:t>
            </a:r>
            <a:r>
              <a:rPr lang="ru-RU" dirty="0" err="1" smtClean="0"/>
              <a:t>скаргу</a:t>
            </a:r>
            <a:r>
              <a:rPr lang="ru-RU" dirty="0" smtClean="0"/>
              <a:t> на </a:t>
            </a:r>
            <a:r>
              <a:rPr lang="ru-RU" dirty="0" err="1" smtClean="0"/>
              <a:t>Microsoft</a:t>
            </a:r>
            <a:r>
              <a:rPr lang="ru-RU" dirty="0" smtClean="0"/>
              <a:t> в </a:t>
            </a:r>
            <a:r>
              <a:rPr lang="ru-RU" dirty="0" err="1" smtClean="0"/>
              <a:t>Еврокомісію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1323108465_oper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3429000"/>
            <a:ext cx="2857521" cy="2143141"/>
          </a:xfrm>
          <a:prstGeom prst="rect">
            <a:avLst/>
          </a:prstGeom>
          <a:noFill/>
        </p:spPr>
      </p:pic>
      <p:pic>
        <p:nvPicPr>
          <p:cNvPr id="1027" name="Picture 3" descr="D:\Мои документы\10 клас\Бондар Наталія\Картинки\1309211652_opera_v11build1055alph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4143380"/>
            <a:ext cx="2500330" cy="2500330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/>
          <a:lstStyle/>
          <a:p>
            <a:r>
              <a:rPr lang="uk-UA" dirty="0" smtClean="0"/>
              <a:t>Критика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критикують</a:t>
            </a:r>
            <a:r>
              <a:rPr lang="ru-RU" dirty="0" smtClean="0"/>
              <a:t> за </a:t>
            </a:r>
            <a:r>
              <a:rPr lang="ru-RU" dirty="0" err="1" smtClean="0"/>
              <a:t>непрозору</a:t>
            </a:r>
            <a:r>
              <a:rPr lang="ru-RU" dirty="0" smtClean="0"/>
              <a:t> </a:t>
            </a:r>
            <a:r>
              <a:rPr lang="ru-RU" dirty="0" err="1" smtClean="0"/>
              <a:t>разробку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причиною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стосувалося</a:t>
            </a:r>
            <a:r>
              <a:rPr lang="ru-RU" dirty="0" smtClean="0"/>
              <a:t> </a:t>
            </a:r>
            <a:r>
              <a:rPr lang="en-US" dirty="0" smtClean="0"/>
              <a:t>Internet Explorer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170" name="Picture 2" descr="D:\Мои документы\10 клас\Бондар Наталія\Картинки\microsoft-internet-explorer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786190"/>
            <a:ext cx="2857500" cy="2857500"/>
          </a:xfrm>
          <a:prstGeom prst="rect">
            <a:avLst/>
          </a:prstGeom>
          <a:noFill/>
          <a:effectLst/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Джерела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www.wikipedia</a:t>
            </a:r>
            <a:endParaRPr lang="uk-UA" dirty="0" smtClean="0"/>
          </a:p>
          <a:p>
            <a:r>
              <a:rPr lang="en-US" dirty="0" smtClean="0"/>
              <a:t>www. </a:t>
            </a:r>
            <a:r>
              <a:rPr lang="en-US" dirty="0" err="1" smtClean="0"/>
              <a:t>google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Компанія </a:t>
            </a:r>
            <a:r>
              <a:rPr lang="uk-UA" dirty="0" err="1" smtClean="0"/>
              <a:t>Майкрософт</a:t>
            </a:r>
            <a:endParaRPr lang="ru-RU" dirty="0"/>
          </a:p>
        </p:txBody>
      </p:sp>
      <p:pic>
        <p:nvPicPr>
          <p:cNvPr id="5" name="Рисунок 4" descr="http://upload.wikimedia.org/wikipedia/commons/thumb/8/86/Microsoft_argentina.jpg/400px-Microsoft_argentin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1857364"/>
            <a:ext cx="41433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ru-RU" sz="2200" dirty="0" err="1" smtClean="0"/>
              <a:t>Корпорація</a:t>
            </a:r>
            <a:r>
              <a:rPr lang="ru-RU" sz="2200" dirty="0" smtClean="0"/>
              <a:t> Майкрософт — </a:t>
            </a:r>
            <a:r>
              <a:rPr lang="ru-RU" sz="2200" dirty="0" err="1" smtClean="0"/>
              <a:t>багатонаціональна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корпорація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комп'ютерних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технологій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всесвітнім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продажем</a:t>
            </a:r>
            <a:r>
              <a:rPr lang="ru-RU" sz="2200" dirty="0" smtClean="0"/>
              <a:t> в 39 790 млн. долл.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 smtClean="0"/>
              <a:t>США (2005) </a:t>
            </a:r>
            <a:r>
              <a:rPr lang="ru-RU" sz="2200" dirty="0" err="1" smtClean="0"/>
              <a:t>і</a:t>
            </a:r>
            <a:r>
              <a:rPr lang="ru-RU" sz="2200" dirty="0" smtClean="0"/>
              <a:t> 71 553 </a:t>
            </a:r>
            <a:r>
              <a:rPr lang="ru-RU" sz="2200" dirty="0" err="1" smtClean="0"/>
              <a:t>працівниками</a:t>
            </a:r>
            <a:r>
              <a:rPr lang="ru-RU" sz="2200" dirty="0" smtClean="0"/>
              <a:t> в 102 </a:t>
            </a:r>
            <a:r>
              <a:rPr lang="ru-RU" sz="2200" dirty="0" err="1" smtClean="0"/>
              <a:t>країнах</a:t>
            </a:r>
            <a:r>
              <a:rPr lang="ru-RU" sz="2200" dirty="0" smtClean="0"/>
              <a:t> (</a:t>
            </a:r>
            <a:r>
              <a:rPr lang="ru-RU" sz="2200" dirty="0" err="1" smtClean="0"/>
              <a:t>липень</a:t>
            </a:r>
            <a:r>
              <a:rPr lang="ru-RU" sz="2200" dirty="0" smtClean="0"/>
              <a:t> 2006)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найбільшою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компанією</a:t>
            </a:r>
            <a:r>
              <a:rPr lang="ru-RU" sz="2200" dirty="0" smtClean="0"/>
              <a:t> — </a:t>
            </a:r>
            <a:r>
              <a:rPr lang="ru-RU" sz="2200" dirty="0" err="1" smtClean="0"/>
              <a:t>виробником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забезпечення</a:t>
            </a:r>
            <a:r>
              <a:rPr lang="ru-RU" sz="2200" dirty="0" smtClean="0"/>
              <a:t>.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2200" dirty="0" err="1" smtClean="0"/>
              <a:t>Головний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офіс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розташований</a:t>
            </a:r>
            <a:r>
              <a:rPr lang="ru-RU" sz="2200" dirty="0" smtClean="0"/>
              <a:t> в </a:t>
            </a:r>
            <a:r>
              <a:rPr lang="ru-RU" sz="2200" dirty="0" err="1" smtClean="0"/>
              <a:t>Редмонді</a:t>
            </a:r>
            <a:r>
              <a:rPr lang="ru-RU" sz="2200" dirty="0" smtClean="0"/>
              <a:t>, штат Вашингтон.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857892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Штаб-квартира Майкрософт у </a:t>
            </a:r>
            <a:r>
              <a:rPr lang="ru-RU" sz="2400" b="1" dirty="0" err="1" smtClean="0"/>
              <a:t>Аргентині</a:t>
            </a:r>
            <a:endParaRPr lang="ru-RU" sz="2400" b="1" dirty="0"/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Зміст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hlinkClick r:id="rId2" action="ppaction://hlinksldjump"/>
              </a:rPr>
              <a:t>Історія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Власники і керівництво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Взаємодія з іншими фірмами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Діяльність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Бізнес-культура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Підрозділи компанії </a:t>
            </a:r>
            <a:r>
              <a:rPr lang="uk-UA" dirty="0" err="1" smtClean="0">
                <a:hlinkClick r:id="rId7" action="ppaction://hlinksldjump"/>
              </a:rPr>
              <a:t>Майкрософт</a:t>
            </a:r>
            <a:endParaRPr lang="uk-UA" dirty="0" smtClean="0"/>
          </a:p>
          <a:p>
            <a:r>
              <a:rPr lang="uk-UA" dirty="0" err="1" smtClean="0">
                <a:hlinkClick r:id="rId8" action="ppaction://hlinksldjump"/>
              </a:rPr>
              <a:t>Майкрософт</a:t>
            </a:r>
            <a:r>
              <a:rPr lang="uk-UA" dirty="0" smtClean="0">
                <a:hlinkClick r:id="rId8" action="ppaction://hlinksldjump"/>
              </a:rPr>
              <a:t> у світі</a:t>
            </a:r>
            <a:endParaRPr lang="uk-UA" dirty="0" smtClean="0"/>
          </a:p>
          <a:p>
            <a:r>
              <a:rPr lang="uk-UA" dirty="0" smtClean="0">
                <a:hlinkClick r:id="rId9" action="ppaction://hlinksldjump"/>
              </a:rPr>
              <a:t>Антимонопольні санкції</a:t>
            </a:r>
            <a:endParaRPr lang="uk-UA" dirty="0" smtClean="0"/>
          </a:p>
          <a:p>
            <a:r>
              <a:rPr lang="uk-UA" dirty="0" smtClean="0">
                <a:hlinkClick r:id="rId10" action="ppaction://hlinksldjump"/>
              </a:rPr>
              <a:t>Критика</a:t>
            </a:r>
            <a:endParaRPr lang="uk-UA" dirty="0" smtClean="0"/>
          </a:p>
          <a:p>
            <a:r>
              <a:rPr lang="uk-UA" dirty="0" smtClean="0">
                <a:hlinkClick r:id="rId11" action="ppaction://hlinksldjump"/>
              </a:rPr>
              <a:t>Джерела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71462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Дякую за увагу! </a:t>
            </a:r>
            <a:endParaRPr lang="ru-RU" sz="5400" b="1" cap="all" spc="0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Історія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785938"/>
            <a:ext cx="4071938" cy="4500582"/>
          </a:xfrm>
        </p:spPr>
        <p:txBody>
          <a:bodyPr>
            <a:noAutofit/>
          </a:bodyPr>
          <a:lstStyle/>
          <a:p>
            <a:pPr marL="82550" indent="0">
              <a:buNone/>
            </a:pPr>
            <a:r>
              <a:rPr lang="ru-RU" sz="2400" dirty="0" err="1" smtClean="0"/>
              <a:t>Компанія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з 1975 року, коли </a:t>
            </a:r>
            <a:r>
              <a:rPr lang="ru-RU" sz="2400" dirty="0" err="1" smtClean="0"/>
              <a:t>друзі-студенти</a:t>
            </a:r>
            <a:r>
              <a:rPr lang="ru-RU" sz="2400" dirty="0" smtClean="0"/>
              <a:t> Гарварду </a:t>
            </a:r>
            <a:r>
              <a:rPr lang="ru-RU" sz="2400" dirty="0" err="1" smtClean="0"/>
              <a:t>Біл</a:t>
            </a:r>
            <a:r>
              <a:rPr lang="ru-RU" sz="2400" dirty="0" smtClean="0"/>
              <a:t> Гейтс и Пол Аллен, прочитав </a:t>
            </a:r>
            <a:r>
              <a:rPr lang="ru-RU" sz="2400" dirty="0" err="1" smtClean="0"/>
              <a:t>опубліковану</a:t>
            </a:r>
            <a:r>
              <a:rPr lang="ru-RU" sz="2400" dirty="0" smtClean="0"/>
              <a:t> 1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1975 року в </a:t>
            </a:r>
            <a:r>
              <a:rPr lang="ru-RU" sz="2400" dirty="0" err="1" smtClean="0"/>
              <a:t>журналі</a:t>
            </a:r>
            <a:r>
              <a:rPr lang="ru-RU" sz="2400" dirty="0" smtClean="0"/>
              <a:t> «</a:t>
            </a:r>
            <a:r>
              <a:rPr lang="ru-RU" sz="2400" dirty="0" err="1" smtClean="0"/>
              <a:t>Popular</a:t>
            </a:r>
            <a:r>
              <a:rPr lang="ru-RU" sz="2400" dirty="0" smtClean="0"/>
              <a:t> </a:t>
            </a:r>
            <a:r>
              <a:rPr lang="ru-RU" sz="2400" dirty="0" err="1" smtClean="0"/>
              <a:t>Electronics</a:t>
            </a:r>
            <a:r>
              <a:rPr lang="ru-RU" sz="2400" dirty="0" smtClean="0"/>
              <a:t>» </a:t>
            </a:r>
            <a:r>
              <a:rPr lang="ru-RU" sz="2400" dirty="0" err="1" smtClean="0"/>
              <a:t>статтю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</a:t>
            </a:r>
            <a:r>
              <a:rPr lang="en-US" sz="2400" dirty="0" smtClean="0"/>
              <a:t>’</a:t>
            </a:r>
            <a:r>
              <a:rPr lang="ru-RU" sz="2400" dirty="0" err="1" smtClean="0"/>
              <a:t>ютер</a:t>
            </a:r>
            <a:r>
              <a:rPr lang="ru-RU" sz="2400" dirty="0" smtClean="0"/>
              <a:t> </a:t>
            </a:r>
            <a:r>
              <a:rPr lang="ru-RU" sz="2400" dirty="0" err="1" smtClean="0"/>
              <a:t>Altair</a:t>
            </a:r>
            <a:r>
              <a:rPr lang="ru-RU" sz="2400" dirty="0" smtClean="0"/>
              <a:t> 8800, </a:t>
            </a:r>
            <a:r>
              <a:rPr lang="ru-RU" sz="2400" dirty="0" err="1" smtClean="0"/>
              <a:t>розробили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інтерпретатор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en-US" sz="2400" dirty="0" smtClean="0"/>
              <a:t>Basic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2051" name="Picture 3" descr="D:\Мои документы\10 клас\Бондар Наталія\Картинки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71966" cy="5100584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72272"/>
            <a:ext cx="500066" cy="21431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10 клас\Бондар Наталія\Картинки\allen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2667000" cy="37814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185736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1983 року Аллен покинув </a:t>
            </a:r>
            <a:r>
              <a:rPr lang="ru-RU" sz="2800" dirty="0" err="1" smtClean="0"/>
              <a:t>Microsoft</a:t>
            </a:r>
            <a:r>
              <a:rPr lang="ru-RU" sz="2800" dirty="0" smtClean="0"/>
              <a:t>, продав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акції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зробило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найбогатших</a:t>
            </a:r>
            <a:r>
              <a:rPr lang="ru-RU" sz="2800" dirty="0" smtClean="0"/>
              <a:t> людей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D:\Мои документы\10 клас\Бондар Наталія\Картинки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2357454" cy="3643339"/>
          </a:xfrm>
          <a:prstGeom prst="rect">
            <a:avLst/>
          </a:prstGeom>
          <a:noFill/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Біл</a:t>
            </a:r>
            <a:r>
              <a:rPr lang="uk-UA" dirty="0" smtClean="0"/>
              <a:t> Гейтс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35433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Гейтс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Сіетлі</a:t>
            </a:r>
            <a:r>
              <a:rPr lang="ru-RU" dirty="0" smtClean="0"/>
              <a:t>, Вашингтон, у </a:t>
            </a:r>
            <a:r>
              <a:rPr lang="ru-RU" dirty="0" err="1" smtClean="0"/>
              <a:t>сім'ї</a:t>
            </a:r>
            <a:r>
              <a:rPr lang="ru-RU" dirty="0" smtClean="0"/>
              <a:t> корпоративного адвоката </a:t>
            </a:r>
            <a:r>
              <a:rPr lang="ru-RU" dirty="0" err="1" smtClean="0"/>
              <a:t>Вільяма</a:t>
            </a:r>
            <a:r>
              <a:rPr lang="ru-RU" dirty="0" smtClean="0"/>
              <a:t> </a:t>
            </a:r>
            <a:r>
              <a:rPr lang="ru-RU" dirty="0" err="1" smtClean="0"/>
              <a:t>Генрі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1973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вступив до Гарварду.</a:t>
            </a:r>
          </a:p>
          <a:p>
            <a:r>
              <a:rPr lang="ru-RU" dirty="0" smtClean="0"/>
              <a:t>15 </a:t>
            </a:r>
            <a:r>
              <a:rPr lang="ru-RU" dirty="0" err="1" smtClean="0"/>
              <a:t>червня</a:t>
            </a:r>
            <a:r>
              <a:rPr lang="ru-RU" dirty="0" smtClean="0"/>
              <a:t> 2006 року </a:t>
            </a:r>
            <a:r>
              <a:rPr lang="ru-RU" dirty="0" err="1" smtClean="0"/>
              <a:t>Біл</a:t>
            </a:r>
            <a:r>
              <a:rPr lang="ru-RU" dirty="0" smtClean="0"/>
              <a:t> Гейтс заявив про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липня</a:t>
            </a:r>
            <a:r>
              <a:rPr lang="ru-RU" dirty="0" smtClean="0"/>
              <a:t> 2008 року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 </a:t>
            </a:r>
            <a:r>
              <a:rPr lang="ru-RU" dirty="0" err="1" smtClean="0"/>
              <a:t>Голови</a:t>
            </a:r>
            <a:r>
              <a:rPr lang="ru-RU" dirty="0" smtClean="0"/>
              <a:t>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</a:t>
            </a:r>
            <a:r>
              <a:rPr lang="ru-RU" dirty="0" err="1" smtClean="0"/>
              <a:t>Microsoft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наступником</a:t>
            </a:r>
            <a:r>
              <a:rPr lang="ru-RU" dirty="0" smtClean="0"/>
              <a:t> став </a:t>
            </a:r>
            <a:r>
              <a:rPr lang="ru-RU" dirty="0" err="1" smtClean="0"/>
              <a:t>Стів</a:t>
            </a:r>
            <a:r>
              <a:rPr lang="ru-RU" dirty="0" smtClean="0"/>
              <a:t> </a:t>
            </a:r>
            <a:r>
              <a:rPr lang="ru-RU" dirty="0" err="1" smtClean="0"/>
              <a:t>Балмер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------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643050"/>
            <a:ext cx="2000264" cy="2440452"/>
          </a:xfrm>
          <a:prstGeom prst="flowChartProcess">
            <a:avLst/>
          </a:prstGeom>
          <a:noFill/>
        </p:spPr>
      </p:pic>
      <p:pic>
        <p:nvPicPr>
          <p:cNvPr id="1027" name="Picture 3" descr="D:\Мои документы\10 клас\Бондар Наталія\Картинки\forbes_rank2009_bill_gates_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929066"/>
            <a:ext cx="3297139" cy="2500330"/>
          </a:xfrm>
          <a:prstGeom prst="round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 Ален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600200"/>
            <a:ext cx="3543300" cy="5257800"/>
          </a:xfrm>
        </p:spPr>
        <p:txBody>
          <a:bodyPr>
            <a:normAutofit/>
          </a:bodyPr>
          <a:lstStyle/>
          <a:p>
            <a:pPr marL="82550" indent="36513">
              <a:buNone/>
            </a:pPr>
            <a:r>
              <a:rPr lang="uk-UA" dirty="0" smtClean="0"/>
              <a:t>Ален народився в </a:t>
            </a:r>
            <a:r>
              <a:rPr lang="uk-UA" dirty="0" err="1" smtClean="0"/>
              <a:t>Сіетлі</a:t>
            </a:r>
            <a:r>
              <a:rPr lang="uk-UA" dirty="0" smtClean="0"/>
              <a:t>. Також навчався в Гарварді. Згодом залишив </a:t>
            </a:r>
            <a:r>
              <a:rPr lang="uk-UA" dirty="0" err="1" smtClean="0"/>
              <a:t>Майкрософт</a:t>
            </a:r>
            <a:r>
              <a:rPr lang="uk-UA" dirty="0" smtClean="0"/>
              <a:t>. Зараз займається інвестуванням.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D:\Мои документы\10 клас\Бондар Наталія\Картинки\all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00372"/>
            <a:ext cx="2409825" cy="3324225"/>
          </a:xfrm>
          <a:prstGeom prst="rect">
            <a:avLst/>
          </a:prstGeom>
          <a:noFill/>
        </p:spPr>
      </p:pic>
      <p:pic>
        <p:nvPicPr>
          <p:cNvPr id="7" name="Picture 2" descr="D:\Мои документы\10 клас\Бондар Наталія\Картинки\conten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4" y="1428736"/>
            <a:ext cx="3000376" cy="3000376"/>
          </a:xfrm>
          <a:prstGeom prst="rect">
            <a:avLst/>
          </a:prstGeom>
          <a:noFill/>
        </p:spPr>
      </p:pic>
      <p:sp>
        <p:nvSpPr>
          <p:cNvPr id="8" name="Управляющая кнопка: в конец 7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Власники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керівництво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3829048" cy="4582767"/>
          </a:xfrm>
        </p:spPr>
        <p:txBody>
          <a:bodyPr/>
          <a:lstStyle/>
          <a:p>
            <a:r>
              <a:rPr lang="uk-UA" dirty="0" smtClean="0"/>
              <a:t>Голова ради </a:t>
            </a:r>
            <a:r>
              <a:rPr lang="uk-UA" dirty="0" err="1" smtClean="0"/>
              <a:t>деректорів</a:t>
            </a:r>
            <a:r>
              <a:rPr lang="uk-UA" dirty="0" smtClean="0"/>
              <a:t> – </a:t>
            </a:r>
            <a:r>
              <a:rPr lang="uk-UA" dirty="0" err="1" smtClean="0"/>
              <a:t>Біл</a:t>
            </a:r>
            <a:r>
              <a:rPr lang="uk-UA" dirty="0" smtClean="0"/>
              <a:t> Гейтс</a:t>
            </a:r>
            <a:endParaRPr lang="ru-RU" dirty="0"/>
          </a:p>
        </p:txBody>
      </p:sp>
      <p:pic>
        <p:nvPicPr>
          <p:cNvPr id="4098" name="Picture 2" descr="D:\Мои документы\10 клас\Бондар Наталія\Картинки\bill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3"/>
            <a:ext cx="2957023" cy="4071966"/>
          </a:xfrm>
          <a:prstGeom prst="rect">
            <a:avLst/>
          </a:prstGeom>
          <a:noFill/>
        </p:spPr>
      </p:pic>
      <p:pic>
        <p:nvPicPr>
          <p:cNvPr id="4099" name="Picture 3" descr="D:\Мои документы\10 клас\Бондар Наталія\Картинки\imagesCA7MX1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643314"/>
            <a:ext cx="3429024" cy="2721448"/>
          </a:xfrm>
          <a:prstGeom prst="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Акції </a:t>
            </a:r>
            <a:r>
              <a:rPr lang="uk-UA" dirty="0" err="1" smtClean="0"/>
              <a:t>Майкрософт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8643934" y="6500834"/>
            <a:ext cx="500066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">
      <a:dk1>
        <a:sysClr val="windowText" lastClr="000000"/>
      </a:dk1>
      <a:lt1>
        <a:sysClr val="window" lastClr="FFFFFF"/>
      </a:lt1>
      <a:dk2>
        <a:srgbClr val="168BBA"/>
      </a:dk2>
      <a:lt2>
        <a:srgbClr val="168BBA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00B0F0"/>
      </a:accent5>
      <a:accent6>
        <a:srgbClr val="168BBA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640</Words>
  <Application>Microsoft Office PowerPoint</Application>
  <PresentationFormat>Экран (4:3)</PresentationFormat>
  <Paragraphs>112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Модульная</vt:lpstr>
      <vt:lpstr>Майкрософт</vt:lpstr>
      <vt:lpstr> фірма, відома на весь світ!</vt:lpstr>
      <vt:lpstr>Компанія Майкрософт</vt:lpstr>
      <vt:lpstr>Історія</vt:lpstr>
      <vt:lpstr>Презентация PowerPoint</vt:lpstr>
      <vt:lpstr>Біл Гейтс</vt:lpstr>
      <vt:lpstr>Пол Ален</vt:lpstr>
      <vt:lpstr>Власники і керівництво</vt:lpstr>
      <vt:lpstr>Акції Майкрософт</vt:lpstr>
      <vt:lpstr>Співпраця з іншими фірмами</vt:lpstr>
      <vt:lpstr>Презентация PowerPoint</vt:lpstr>
      <vt:lpstr>Діяльність</vt:lpstr>
      <vt:lpstr>Продукція</vt:lpstr>
      <vt:lpstr>Показники діяльності</vt:lpstr>
      <vt:lpstr>Презентация PowerPoint</vt:lpstr>
      <vt:lpstr>Бізнес-культура</vt:lpstr>
      <vt:lpstr>Бізнес-культура</vt:lpstr>
      <vt:lpstr>Благодійність</vt:lpstr>
      <vt:lpstr>Підрозділи компанії Майкрософт</vt:lpstr>
      <vt:lpstr>Підрозділи платформених продуктів и послуг</vt:lpstr>
      <vt:lpstr>Бізнес-підрозділи</vt:lpstr>
      <vt:lpstr>Підрозділ розваг і пристроїв</vt:lpstr>
      <vt:lpstr>У всьому світі існують відділення корпорації Майкрософт</vt:lpstr>
      <vt:lpstr>Microsoft в Россії</vt:lpstr>
      <vt:lpstr>Майкрософт в Україні</vt:lpstr>
      <vt:lpstr>Антимонопольні санкції</vt:lpstr>
      <vt:lpstr>Антимонопольні санкції</vt:lpstr>
      <vt:lpstr>Критика</vt:lpstr>
      <vt:lpstr>Джерела</vt:lpstr>
      <vt:lpstr>Зміст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Майкрософт</dc:title>
  <dc:creator>Admin</dc:creator>
  <cp:lastModifiedBy>Eduard Kiyko</cp:lastModifiedBy>
  <cp:revision>79</cp:revision>
  <dcterms:created xsi:type="dcterms:W3CDTF">2012-11-29T13:16:56Z</dcterms:created>
  <dcterms:modified xsi:type="dcterms:W3CDTF">2014-06-09T12:28:59Z</dcterms:modified>
</cp:coreProperties>
</file>