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1046D7-2A59-4654-85C7-E8B11ABF2E8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57F82D-868A-4CC0-B518-46A921F182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Одноразовая посуда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36892" cy="432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dnorazovaja-posud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727888" cy="4324350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015333" cy="4015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92696"/>
            <a:ext cx="3383280" cy="8778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Полипропилен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556792"/>
            <a:ext cx="3383280" cy="4617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термопластичный полимер </a:t>
            </a:r>
            <a:r>
              <a:rPr lang="ru-RU" sz="2800" dirty="0" err="1" smtClean="0"/>
              <a:t>пропиле-на</a:t>
            </a:r>
            <a:r>
              <a:rPr lang="ru-RU" sz="2800" dirty="0" smtClean="0"/>
              <a:t> (</a:t>
            </a:r>
            <a:r>
              <a:rPr lang="ru-RU" sz="2800" dirty="0" err="1" smtClean="0"/>
              <a:t>пропена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5" name="Содержимое 4" descr="104px-Polypropylen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2232248" cy="1996145"/>
          </a:xfrm>
        </p:spPr>
      </p:pic>
      <p:pic>
        <p:nvPicPr>
          <p:cNvPr id="6" name="Рисунок 5" descr="600px-Syndiotactic_polyprop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564904"/>
            <a:ext cx="4104456" cy="4104456"/>
          </a:xfrm>
          <a:prstGeom prst="rect">
            <a:avLst/>
          </a:prstGeom>
        </p:spPr>
      </p:pic>
      <p:pic>
        <p:nvPicPr>
          <p:cNvPr id="7" name="Рисунок 6" descr="100px-Plastic-recyc-05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05064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Полипропилен получают полимеризацией пропилена в присутствии </a:t>
            </a:r>
            <a:r>
              <a:rPr lang="ru-RU" sz="2400" dirty="0" err="1" smtClean="0"/>
              <a:t>металлокомплексных</a:t>
            </a:r>
            <a:r>
              <a:rPr lang="ru-RU" sz="2400" dirty="0" smtClean="0"/>
              <a:t> </a:t>
            </a:r>
            <a:r>
              <a:rPr lang="ru-RU" sz="2400" dirty="0" smtClean="0"/>
              <a:t>катализаторов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3200" dirty="0" smtClean="0"/>
              <a:t>nCH2=CH(CH3) → [-CH2-CH(CH3)-]</a:t>
            </a:r>
            <a:r>
              <a:rPr lang="ru-RU" sz="3200" dirty="0" err="1" smtClean="0"/>
              <a:t>n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 smtClean="0"/>
              <a:t>Полистирол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продукт полимеризации стирола (винилбензола), термопластичный полимер линейной структуры.</a:t>
            </a:r>
            <a:endParaRPr lang="ru-RU" sz="2000" dirty="0"/>
          </a:p>
        </p:txBody>
      </p:sp>
      <p:pic>
        <p:nvPicPr>
          <p:cNvPr id="5" name="Содержимое 4" descr="218px-Polystyren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01008"/>
            <a:ext cx="2592288" cy="3091719"/>
          </a:xfrm>
        </p:spPr>
      </p:pic>
      <p:pic>
        <p:nvPicPr>
          <p:cNvPr id="6" name="Рисунок 5" descr="800px-Isotactic-polystyrene-chain-from-xtal-3D-vd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4718958" cy="2459757"/>
          </a:xfrm>
          <a:prstGeom prst="rect">
            <a:avLst/>
          </a:prstGeom>
        </p:spPr>
      </p:pic>
      <p:pic>
        <p:nvPicPr>
          <p:cNvPr id="7" name="Рисунок 6" descr="100px-Plastic-recyc-06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09120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Промышленное производство полистирола основано на радикальной полимеризации стирола.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Практичность</a:t>
            </a:r>
          </a:p>
          <a:p>
            <a:r>
              <a:rPr lang="ru-RU" dirty="0" smtClean="0"/>
              <a:t>Стоимость</a:t>
            </a:r>
          </a:p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Одноразовость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Причина онкологических заболеваний</a:t>
            </a:r>
          </a:p>
          <a:p>
            <a:r>
              <a:rPr lang="ru-RU" dirty="0" smtClean="0"/>
              <a:t>Проблема утилизации</a:t>
            </a:r>
          </a:p>
          <a:p>
            <a:r>
              <a:rPr lang="ru-RU" dirty="0" smtClean="0"/>
              <a:t>Одноразовость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</TotalTime>
  <Words>33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Одноразовая посуда</vt:lpstr>
      <vt:lpstr>Слайд 2</vt:lpstr>
      <vt:lpstr>Слайд 3</vt:lpstr>
      <vt:lpstr>Полипропилен </vt:lpstr>
      <vt:lpstr>Получение</vt:lpstr>
      <vt:lpstr>Полистирол </vt:lpstr>
      <vt:lpstr>Получение</vt:lpstr>
      <vt:lpstr>Плюсы:</vt:lpstr>
      <vt:lpstr>Минусы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Одноразовая посуда</dc:title>
  <dc:creator>карина</dc:creator>
  <cp:lastModifiedBy>карина</cp:lastModifiedBy>
  <cp:revision>3</cp:revision>
  <dcterms:created xsi:type="dcterms:W3CDTF">2014-02-19T17:26:06Z</dcterms:created>
  <dcterms:modified xsi:type="dcterms:W3CDTF">2014-02-19T17:49:21Z</dcterms:modified>
</cp:coreProperties>
</file>